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77" r:id="rId4"/>
  </p:sldMasterIdLst>
  <p:notesMasterIdLst>
    <p:notesMasterId r:id="rId37"/>
  </p:notesMasterIdLst>
  <p:sldIdLst>
    <p:sldId id="256" r:id="rId5"/>
    <p:sldId id="263" r:id="rId6"/>
    <p:sldId id="269" r:id="rId7"/>
    <p:sldId id="277" r:id="rId8"/>
    <p:sldId id="267" r:id="rId9"/>
    <p:sldId id="275" r:id="rId10"/>
    <p:sldId id="290" r:id="rId11"/>
    <p:sldId id="278" r:id="rId12"/>
    <p:sldId id="276" r:id="rId13"/>
    <p:sldId id="273" r:id="rId14"/>
    <p:sldId id="291" r:id="rId15"/>
    <p:sldId id="279" r:id="rId16"/>
    <p:sldId id="270" r:id="rId17"/>
    <p:sldId id="272" r:id="rId18"/>
    <p:sldId id="284" r:id="rId19"/>
    <p:sldId id="271" r:id="rId20"/>
    <p:sldId id="292" r:id="rId21"/>
    <p:sldId id="280" r:id="rId22"/>
    <p:sldId id="281" r:id="rId23"/>
    <p:sldId id="287" r:id="rId24"/>
    <p:sldId id="286" r:id="rId25"/>
    <p:sldId id="294" r:id="rId26"/>
    <p:sldId id="295" r:id="rId27"/>
    <p:sldId id="296" r:id="rId28"/>
    <p:sldId id="297" r:id="rId29"/>
    <p:sldId id="274" r:id="rId30"/>
    <p:sldId id="282" r:id="rId31"/>
    <p:sldId id="289" r:id="rId32"/>
    <p:sldId id="265" r:id="rId33"/>
    <p:sldId id="266" r:id="rId34"/>
    <p:sldId id="293" r:id="rId35"/>
    <p:sldId id="261" r:id="rId36"/>
  </p:sldIdLst>
  <p:sldSz cx="12192000" cy="6858000"/>
  <p:notesSz cx="6669088" cy="97536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52" d="100"/>
          <a:sy n="152" d="100"/>
        </p:scale>
        <p:origin x="604" y="1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anny Jaegers" userId="ab8560f7-9eff-4941-9bd2-1cab2ab4fcca" providerId="ADAL" clId="{D55A9D98-ADC1-4E31-B260-7670FCFD2B18}"/>
    <pc:docChg chg="modSld">
      <pc:chgData name="Fanny Jaegers" userId="ab8560f7-9eff-4941-9bd2-1cab2ab4fcca" providerId="ADAL" clId="{D55A9D98-ADC1-4E31-B260-7670FCFD2B18}" dt="2022-06-13T12:24:03.718" v="23" actId="20577"/>
      <pc:docMkLst>
        <pc:docMk/>
      </pc:docMkLst>
      <pc:sldChg chg="modSp mod">
        <pc:chgData name="Fanny Jaegers" userId="ab8560f7-9eff-4941-9bd2-1cab2ab4fcca" providerId="ADAL" clId="{D55A9D98-ADC1-4E31-B260-7670FCFD2B18}" dt="2022-06-13T12:24:03.718" v="23" actId="20577"/>
        <pc:sldMkLst>
          <pc:docMk/>
          <pc:sldMk cId="804461181" sldId="261"/>
        </pc:sldMkLst>
        <pc:spChg chg="mod">
          <ac:chgData name="Fanny Jaegers" userId="ab8560f7-9eff-4941-9bd2-1cab2ab4fcca" providerId="ADAL" clId="{D55A9D98-ADC1-4E31-B260-7670FCFD2B18}" dt="2022-06-13T12:24:03.718" v="23" actId="20577"/>
          <ac:spMkLst>
            <pc:docMk/>
            <pc:sldMk cId="804461181" sldId="261"/>
            <ac:spMk id="3" creationId="{A51AF81C-E834-45DE-BBCA-2A3BCB396E58}"/>
          </ac:spMkLst>
        </pc:spChg>
      </pc:sldChg>
    </pc:docChg>
  </pc:docChgLst>
  <pc:docChgLst>
    <pc:chgData name="Susan Ubaghs" userId="483b4a0b-64ff-4a5c-84f9-13002e891e27" providerId="ADAL" clId="{01FF40BD-3081-420E-99BE-39B53F7AF314}"/>
    <pc:docChg chg="undo custSel addSld delSld modSld sldOrd">
      <pc:chgData name="Susan Ubaghs" userId="483b4a0b-64ff-4a5c-84f9-13002e891e27" providerId="ADAL" clId="{01FF40BD-3081-420E-99BE-39B53F7AF314}" dt="2024-06-14T10:54:43.359" v="167" actId="20577"/>
      <pc:docMkLst>
        <pc:docMk/>
      </pc:docMkLst>
      <pc:sldChg chg="modSp mod ord">
        <pc:chgData name="Susan Ubaghs" userId="483b4a0b-64ff-4a5c-84f9-13002e891e27" providerId="ADAL" clId="{01FF40BD-3081-420E-99BE-39B53F7AF314}" dt="2024-06-14T10:54:43.359" v="167" actId="20577"/>
        <pc:sldMkLst>
          <pc:docMk/>
          <pc:sldMk cId="3126891479" sldId="274"/>
        </pc:sldMkLst>
        <pc:spChg chg="mod">
          <ac:chgData name="Susan Ubaghs" userId="483b4a0b-64ff-4a5c-84f9-13002e891e27" providerId="ADAL" clId="{01FF40BD-3081-420E-99BE-39B53F7AF314}" dt="2024-06-14T10:54:43.359" v="167" actId="20577"/>
          <ac:spMkLst>
            <pc:docMk/>
            <pc:sldMk cId="3126891479" sldId="274"/>
            <ac:spMk id="2" creationId="{82BF28F3-3EDC-4737-8905-242965079E38}"/>
          </ac:spMkLst>
        </pc:spChg>
      </pc:sldChg>
      <pc:sldChg chg="modSp mod">
        <pc:chgData name="Susan Ubaghs" userId="483b4a0b-64ff-4a5c-84f9-13002e891e27" providerId="ADAL" clId="{01FF40BD-3081-420E-99BE-39B53F7AF314}" dt="2024-06-14T10:49:35.663" v="128" actId="20577"/>
        <pc:sldMkLst>
          <pc:docMk/>
          <pc:sldMk cId="48851295" sldId="280"/>
        </pc:sldMkLst>
        <pc:spChg chg="mod">
          <ac:chgData name="Susan Ubaghs" userId="483b4a0b-64ff-4a5c-84f9-13002e891e27" providerId="ADAL" clId="{01FF40BD-3081-420E-99BE-39B53F7AF314}" dt="2024-06-14T10:49:35.663" v="128" actId="20577"/>
          <ac:spMkLst>
            <pc:docMk/>
            <pc:sldMk cId="48851295" sldId="280"/>
            <ac:spMk id="3" creationId="{07CF4148-0C61-46C0-B865-E2619B89DFB9}"/>
          </ac:spMkLst>
        </pc:spChg>
      </pc:sldChg>
      <pc:sldChg chg="del">
        <pc:chgData name="Susan Ubaghs" userId="483b4a0b-64ff-4a5c-84f9-13002e891e27" providerId="ADAL" clId="{01FF40BD-3081-420E-99BE-39B53F7AF314}" dt="2024-06-14T10:43:48.145" v="20" actId="47"/>
        <pc:sldMkLst>
          <pc:docMk/>
          <pc:sldMk cId="2781164145" sldId="285"/>
        </pc:sldMkLst>
      </pc:sldChg>
      <pc:sldChg chg="addSp modSp new mod ord">
        <pc:chgData name="Susan Ubaghs" userId="483b4a0b-64ff-4a5c-84f9-13002e891e27" providerId="ADAL" clId="{01FF40BD-3081-420E-99BE-39B53F7AF314}" dt="2024-06-14T10:51:12.236" v="134" actId="2711"/>
        <pc:sldMkLst>
          <pc:docMk/>
          <pc:sldMk cId="315013612" sldId="294"/>
        </pc:sldMkLst>
        <pc:spChg chg="mod">
          <ac:chgData name="Susan Ubaghs" userId="483b4a0b-64ff-4a5c-84f9-13002e891e27" providerId="ADAL" clId="{01FF40BD-3081-420E-99BE-39B53F7AF314}" dt="2024-06-14T10:51:12.236" v="134" actId="2711"/>
          <ac:spMkLst>
            <pc:docMk/>
            <pc:sldMk cId="315013612" sldId="294"/>
            <ac:spMk id="2" creationId="{B87EFF13-60D3-9A57-3FB4-33BE7960DBA6}"/>
          </ac:spMkLst>
        </pc:spChg>
        <pc:spChg chg="add mod">
          <ac:chgData name="Susan Ubaghs" userId="483b4a0b-64ff-4a5c-84f9-13002e891e27" providerId="ADAL" clId="{01FF40BD-3081-420E-99BE-39B53F7AF314}" dt="2024-06-14T10:50:53.644" v="133" actId="2711"/>
          <ac:spMkLst>
            <pc:docMk/>
            <pc:sldMk cId="315013612" sldId="294"/>
            <ac:spMk id="4" creationId="{07BDE9BC-43C1-21FB-596B-691273E81A74}"/>
          </ac:spMkLst>
        </pc:spChg>
        <pc:spChg chg="add mod">
          <ac:chgData name="Susan Ubaghs" userId="483b4a0b-64ff-4a5c-84f9-13002e891e27" providerId="ADAL" clId="{01FF40BD-3081-420E-99BE-39B53F7AF314}" dt="2024-06-14T10:50:45.212" v="132" actId="2711"/>
          <ac:spMkLst>
            <pc:docMk/>
            <pc:sldMk cId="315013612" sldId="294"/>
            <ac:spMk id="6" creationId="{6E6904AC-3E64-BFE1-13C0-102DABAA2D0C}"/>
          </ac:spMkLst>
        </pc:spChg>
      </pc:sldChg>
      <pc:sldChg chg="addSp modSp new mod ord">
        <pc:chgData name="Susan Ubaghs" userId="483b4a0b-64ff-4a5c-84f9-13002e891e27" providerId="ADAL" clId="{01FF40BD-3081-420E-99BE-39B53F7AF314}" dt="2024-06-14T10:51:44.721" v="144" actId="5793"/>
        <pc:sldMkLst>
          <pc:docMk/>
          <pc:sldMk cId="2345536963" sldId="295"/>
        </pc:sldMkLst>
        <pc:spChg chg="mod">
          <ac:chgData name="Susan Ubaghs" userId="483b4a0b-64ff-4a5c-84f9-13002e891e27" providerId="ADAL" clId="{01FF40BD-3081-420E-99BE-39B53F7AF314}" dt="2024-06-14T10:51:44.721" v="144" actId="5793"/>
          <ac:spMkLst>
            <pc:docMk/>
            <pc:sldMk cId="2345536963" sldId="295"/>
            <ac:spMk id="2" creationId="{F437AA39-D822-ACA9-AEDB-822ABE4CF925}"/>
          </ac:spMkLst>
        </pc:spChg>
        <pc:spChg chg="add mod">
          <ac:chgData name="Susan Ubaghs" userId="483b4a0b-64ff-4a5c-84f9-13002e891e27" providerId="ADAL" clId="{01FF40BD-3081-420E-99BE-39B53F7AF314}" dt="2024-06-14T10:51:29.163" v="136" actId="2711"/>
          <ac:spMkLst>
            <pc:docMk/>
            <pc:sldMk cId="2345536963" sldId="295"/>
            <ac:spMk id="4" creationId="{1D3CD165-C2B3-C258-F938-C15DC33FBF78}"/>
          </ac:spMkLst>
        </pc:spChg>
      </pc:sldChg>
      <pc:sldChg chg="addSp delSp modSp new mod setBg">
        <pc:chgData name="Susan Ubaghs" userId="483b4a0b-64ff-4a5c-84f9-13002e891e27" providerId="ADAL" clId="{01FF40BD-3081-420E-99BE-39B53F7AF314}" dt="2024-06-14T10:52:28.546" v="152" actId="255"/>
        <pc:sldMkLst>
          <pc:docMk/>
          <pc:sldMk cId="1240912327" sldId="296"/>
        </pc:sldMkLst>
        <pc:spChg chg="mod">
          <ac:chgData name="Susan Ubaghs" userId="483b4a0b-64ff-4a5c-84f9-13002e891e27" providerId="ADAL" clId="{01FF40BD-3081-420E-99BE-39B53F7AF314}" dt="2024-06-14T10:47:52.644" v="42" actId="26606"/>
          <ac:spMkLst>
            <pc:docMk/>
            <pc:sldMk cId="1240912327" sldId="296"/>
            <ac:spMk id="2" creationId="{83594549-5158-DC4E-CC25-62E94469A6D0}"/>
          </ac:spMkLst>
        </pc:spChg>
        <pc:spChg chg="add del mod">
          <ac:chgData name="Susan Ubaghs" userId="483b4a0b-64ff-4a5c-84f9-13002e891e27" providerId="ADAL" clId="{01FF40BD-3081-420E-99BE-39B53F7AF314}" dt="2024-06-14T10:47:22.944" v="33" actId="478"/>
          <ac:spMkLst>
            <pc:docMk/>
            <pc:sldMk cId="1240912327" sldId="296"/>
            <ac:spMk id="4" creationId="{B4930C23-AE0E-B72A-E5C6-D50BA4C7953D}"/>
          </ac:spMkLst>
        </pc:spChg>
        <pc:spChg chg="add mod">
          <ac:chgData name="Susan Ubaghs" userId="483b4a0b-64ff-4a5c-84f9-13002e891e27" providerId="ADAL" clId="{01FF40BD-3081-420E-99BE-39B53F7AF314}" dt="2024-06-14T10:52:28.546" v="152" actId="255"/>
          <ac:spMkLst>
            <pc:docMk/>
            <pc:sldMk cId="1240912327" sldId="296"/>
            <ac:spMk id="7" creationId="{B4A8AE4E-F6F3-A45A-6CF1-D91A497B49A1}"/>
          </ac:spMkLst>
        </pc:spChg>
        <pc:spChg chg="add del">
          <ac:chgData name="Susan Ubaghs" userId="483b4a0b-64ff-4a5c-84f9-13002e891e27" providerId="ADAL" clId="{01FF40BD-3081-420E-99BE-39B53F7AF314}" dt="2024-06-14T10:47:52.648" v="43" actId="26606"/>
          <ac:spMkLst>
            <pc:docMk/>
            <pc:sldMk cId="1240912327" sldId="296"/>
            <ac:spMk id="10" creationId="{4E4490D0-3672-446A-AC12-B4830333BDDD}"/>
          </ac:spMkLst>
        </pc:spChg>
        <pc:spChg chg="add del">
          <ac:chgData name="Susan Ubaghs" userId="483b4a0b-64ff-4a5c-84f9-13002e891e27" providerId="ADAL" clId="{01FF40BD-3081-420E-99BE-39B53F7AF314}" dt="2024-06-14T10:47:52.648" v="43" actId="26606"/>
          <ac:spMkLst>
            <pc:docMk/>
            <pc:sldMk cId="1240912327" sldId="296"/>
            <ac:spMk id="12" creationId="{39CB82C2-DF65-4EC1-8280-F201D50F570B}"/>
          </ac:spMkLst>
        </pc:spChg>
        <pc:spChg chg="add del">
          <ac:chgData name="Susan Ubaghs" userId="483b4a0b-64ff-4a5c-84f9-13002e891e27" providerId="ADAL" clId="{01FF40BD-3081-420E-99BE-39B53F7AF314}" dt="2024-06-14T10:47:52.648" v="43" actId="26606"/>
          <ac:spMkLst>
            <pc:docMk/>
            <pc:sldMk cId="1240912327" sldId="296"/>
            <ac:spMk id="16" creationId="{C4AAA502-5435-489E-9538-3A40E6C71461}"/>
          </ac:spMkLst>
        </pc:spChg>
        <pc:spChg chg="add del">
          <ac:chgData name="Susan Ubaghs" userId="483b4a0b-64ff-4a5c-84f9-13002e891e27" providerId="ADAL" clId="{01FF40BD-3081-420E-99BE-39B53F7AF314}" dt="2024-06-14T10:47:52.648" v="43" actId="26606"/>
          <ac:spMkLst>
            <pc:docMk/>
            <pc:sldMk cId="1240912327" sldId="296"/>
            <ac:spMk id="20" creationId="{DE42378B-2E28-4810-8421-7A473A40E376}"/>
          </ac:spMkLst>
        </pc:spChg>
        <pc:spChg chg="add del">
          <ac:chgData name="Susan Ubaghs" userId="483b4a0b-64ff-4a5c-84f9-13002e891e27" providerId="ADAL" clId="{01FF40BD-3081-420E-99BE-39B53F7AF314}" dt="2024-06-14T10:47:52.648" v="43" actId="26606"/>
          <ac:spMkLst>
            <pc:docMk/>
            <pc:sldMk cId="1240912327" sldId="296"/>
            <ac:spMk id="22" creationId="{0D91DD17-237F-4811-BC0E-128EB1BD7CFE}"/>
          </ac:spMkLst>
        </pc:spChg>
        <pc:spChg chg="add del">
          <ac:chgData name="Susan Ubaghs" userId="483b4a0b-64ff-4a5c-84f9-13002e891e27" providerId="ADAL" clId="{01FF40BD-3081-420E-99BE-39B53F7AF314}" dt="2024-06-14T10:47:52.644" v="42" actId="26606"/>
          <ac:spMkLst>
            <pc:docMk/>
            <pc:sldMk cId="1240912327" sldId="296"/>
            <ac:spMk id="27" creationId="{4E4490D0-3672-446A-AC12-B4830333BDDD}"/>
          </ac:spMkLst>
        </pc:spChg>
        <pc:spChg chg="add del">
          <ac:chgData name="Susan Ubaghs" userId="483b4a0b-64ff-4a5c-84f9-13002e891e27" providerId="ADAL" clId="{01FF40BD-3081-420E-99BE-39B53F7AF314}" dt="2024-06-14T10:47:52.644" v="42" actId="26606"/>
          <ac:spMkLst>
            <pc:docMk/>
            <pc:sldMk cId="1240912327" sldId="296"/>
            <ac:spMk id="29" creationId="{39CB82C2-DF65-4EC1-8280-F201D50F570B}"/>
          </ac:spMkLst>
        </pc:spChg>
        <pc:spChg chg="add del">
          <ac:chgData name="Susan Ubaghs" userId="483b4a0b-64ff-4a5c-84f9-13002e891e27" providerId="ADAL" clId="{01FF40BD-3081-420E-99BE-39B53F7AF314}" dt="2024-06-14T10:47:52.644" v="42" actId="26606"/>
          <ac:spMkLst>
            <pc:docMk/>
            <pc:sldMk cId="1240912327" sldId="296"/>
            <ac:spMk id="33" creationId="{FA4CD5CB-D209-4D70-8CA4-629731C59219}"/>
          </ac:spMkLst>
        </pc:spChg>
        <pc:spChg chg="add del">
          <ac:chgData name="Susan Ubaghs" userId="483b4a0b-64ff-4a5c-84f9-13002e891e27" providerId="ADAL" clId="{01FF40BD-3081-420E-99BE-39B53F7AF314}" dt="2024-06-14T10:47:52.644" v="42" actId="26606"/>
          <ac:spMkLst>
            <pc:docMk/>
            <pc:sldMk cId="1240912327" sldId="296"/>
            <ac:spMk id="37" creationId="{B4C27B90-DF2B-4D00-BA07-18ED774CD2F1}"/>
          </ac:spMkLst>
        </pc:spChg>
        <pc:spChg chg="add del">
          <ac:chgData name="Susan Ubaghs" userId="483b4a0b-64ff-4a5c-84f9-13002e891e27" providerId="ADAL" clId="{01FF40BD-3081-420E-99BE-39B53F7AF314}" dt="2024-06-14T10:47:52.644" v="42" actId="26606"/>
          <ac:spMkLst>
            <pc:docMk/>
            <pc:sldMk cId="1240912327" sldId="296"/>
            <ac:spMk id="39" creationId="{593ACC25-C262-417A-8AA9-0641C772BDB6}"/>
          </ac:spMkLst>
        </pc:spChg>
        <pc:spChg chg="add">
          <ac:chgData name="Susan Ubaghs" userId="483b4a0b-64ff-4a5c-84f9-13002e891e27" providerId="ADAL" clId="{01FF40BD-3081-420E-99BE-39B53F7AF314}" dt="2024-06-14T10:47:52.648" v="43" actId="26606"/>
          <ac:spMkLst>
            <pc:docMk/>
            <pc:sldMk cId="1240912327" sldId="296"/>
            <ac:spMk id="41" creationId="{4E4490D0-3672-446A-AC12-B4830333BDDD}"/>
          </ac:spMkLst>
        </pc:spChg>
        <pc:spChg chg="add">
          <ac:chgData name="Susan Ubaghs" userId="483b4a0b-64ff-4a5c-84f9-13002e891e27" providerId="ADAL" clId="{01FF40BD-3081-420E-99BE-39B53F7AF314}" dt="2024-06-14T10:47:52.648" v="43" actId="26606"/>
          <ac:spMkLst>
            <pc:docMk/>
            <pc:sldMk cId="1240912327" sldId="296"/>
            <ac:spMk id="42" creationId="{39CB82C2-DF65-4EC1-8280-F201D50F570B}"/>
          </ac:spMkLst>
        </pc:spChg>
        <pc:spChg chg="add">
          <ac:chgData name="Susan Ubaghs" userId="483b4a0b-64ff-4a5c-84f9-13002e891e27" providerId="ADAL" clId="{01FF40BD-3081-420E-99BE-39B53F7AF314}" dt="2024-06-14T10:47:52.648" v="43" actId="26606"/>
          <ac:spMkLst>
            <pc:docMk/>
            <pc:sldMk cId="1240912327" sldId="296"/>
            <ac:spMk id="44" creationId="{C4AAA502-5435-489E-9538-3A40E6C71461}"/>
          </ac:spMkLst>
        </pc:spChg>
        <pc:spChg chg="add">
          <ac:chgData name="Susan Ubaghs" userId="483b4a0b-64ff-4a5c-84f9-13002e891e27" providerId="ADAL" clId="{01FF40BD-3081-420E-99BE-39B53F7AF314}" dt="2024-06-14T10:47:52.648" v="43" actId="26606"/>
          <ac:spMkLst>
            <pc:docMk/>
            <pc:sldMk cId="1240912327" sldId="296"/>
            <ac:spMk id="46" creationId="{DE42378B-2E28-4810-8421-7A473A40E376}"/>
          </ac:spMkLst>
        </pc:spChg>
        <pc:spChg chg="add">
          <ac:chgData name="Susan Ubaghs" userId="483b4a0b-64ff-4a5c-84f9-13002e891e27" providerId="ADAL" clId="{01FF40BD-3081-420E-99BE-39B53F7AF314}" dt="2024-06-14T10:47:52.648" v="43" actId="26606"/>
          <ac:spMkLst>
            <pc:docMk/>
            <pc:sldMk cId="1240912327" sldId="296"/>
            <ac:spMk id="47" creationId="{0D91DD17-237F-4811-BC0E-128EB1BD7CFE}"/>
          </ac:spMkLst>
        </pc:spChg>
        <pc:picChg chg="add del mod">
          <ac:chgData name="Susan Ubaghs" userId="483b4a0b-64ff-4a5c-84f9-13002e891e27" providerId="ADAL" clId="{01FF40BD-3081-420E-99BE-39B53F7AF314}" dt="2024-06-14T10:51:58.143" v="147" actId="478"/>
          <ac:picMkLst>
            <pc:docMk/>
            <pc:sldMk cId="1240912327" sldId="296"/>
            <ac:picMk id="5" creationId="{10846CB5-AEB2-7A20-75CC-DF1D4103A366}"/>
          </ac:picMkLst>
        </pc:picChg>
        <pc:cxnChg chg="add del">
          <ac:chgData name="Susan Ubaghs" userId="483b4a0b-64ff-4a5c-84f9-13002e891e27" providerId="ADAL" clId="{01FF40BD-3081-420E-99BE-39B53F7AF314}" dt="2024-06-14T10:47:52.648" v="43" actId="26606"/>
          <ac:cxnSpMkLst>
            <pc:docMk/>
            <pc:sldMk cId="1240912327" sldId="296"/>
            <ac:cxnSpMk id="14" creationId="{7E1D4427-852B-4B37-8E76-0E9F1810BA2A}"/>
          </ac:cxnSpMkLst>
        </pc:cxnChg>
        <pc:cxnChg chg="add del">
          <ac:chgData name="Susan Ubaghs" userId="483b4a0b-64ff-4a5c-84f9-13002e891e27" providerId="ADAL" clId="{01FF40BD-3081-420E-99BE-39B53F7AF314}" dt="2024-06-14T10:47:52.648" v="43" actId="26606"/>
          <ac:cxnSpMkLst>
            <pc:docMk/>
            <pc:sldMk cId="1240912327" sldId="296"/>
            <ac:cxnSpMk id="18" creationId="{C9AC0290-4702-4519-B0F4-C2A46880997B}"/>
          </ac:cxnSpMkLst>
        </pc:cxnChg>
        <pc:cxnChg chg="add del">
          <ac:chgData name="Susan Ubaghs" userId="483b4a0b-64ff-4a5c-84f9-13002e891e27" providerId="ADAL" clId="{01FF40BD-3081-420E-99BE-39B53F7AF314}" dt="2024-06-14T10:47:52.644" v="42" actId="26606"/>
          <ac:cxnSpMkLst>
            <pc:docMk/>
            <pc:sldMk cId="1240912327" sldId="296"/>
            <ac:cxnSpMk id="31" creationId="{7E1D4427-852B-4B37-8E76-0E9F1810BA2A}"/>
          </ac:cxnSpMkLst>
        </pc:cxnChg>
        <pc:cxnChg chg="add del">
          <ac:chgData name="Susan Ubaghs" userId="483b4a0b-64ff-4a5c-84f9-13002e891e27" providerId="ADAL" clId="{01FF40BD-3081-420E-99BE-39B53F7AF314}" dt="2024-06-14T10:47:52.644" v="42" actId="26606"/>
          <ac:cxnSpMkLst>
            <pc:docMk/>
            <pc:sldMk cId="1240912327" sldId="296"/>
            <ac:cxnSpMk id="35" creationId="{5C6A2BAE-B461-4B55-8E1F-0722ABDD1393}"/>
          </ac:cxnSpMkLst>
        </pc:cxnChg>
        <pc:cxnChg chg="add">
          <ac:chgData name="Susan Ubaghs" userId="483b4a0b-64ff-4a5c-84f9-13002e891e27" providerId="ADAL" clId="{01FF40BD-3081-420E-99BE-39B53F7AF314}" dt="2024-06-14T10:47:52.648" v="43" actId="26606"/>
          <ac:cxnSpMkLst>
            <pc:docMk/>
            <pc:sldMk cId="1240912327" sldId="296"/>
            <ac:cxnSpMk id="43" creationId="{7E1D4427-852B-4B37-8E76-0E9F1810BA2A}"/>
          </ac:cxnSpMkLst>
        </pc:cxnChg>
        <pc:cxnChg chg="add">
          <ac:chgData name="Susan Ubaghs" userId="483b4a0b-64ff-4a5c-84f9-13002e891e27" providerId="ADAL" clId="{01FF40BD-3081-420E-99BE-39B53F7AF314}" dt="2024-06-14T10:47:52.648" v="43" actId="26606"/>
          <ac:cxnSpMkLst>
            <pc:docMk/>
            <pc:sldMk cId="1240912327" sldId="296"/>
            <ac:cxnSpMk id="45" creationId="{C9AC0290-4702-4519-B0F4-C2A46880997B}"/>
          </ac:cxnSpMkLst>
        </pc:cxnChg>
      </pc:sldChg>
      <pc:sldChg chg="addSp delSp modSp new mod setBg">
        <pc:chgData name="Susan Ubaghs" userId="483b4a0b-64ff-4a5c-84f9-13002e891e27" providerId="ADAL" clId="{01FF40BD-3081-420E-99BE-39B53F7AF314}" dt="2024-06-14T10:53:56.858" v="166" actId="12"/>
        <pc:sldMkLst>
          <pc:docMk/>
          <pc:sldMk cId="1357277516" sldId="297"/>
        </pc:sldMkLst>
        <pc:spChg chg="mod">
          <ac:chgData name="Susan Ubaghs" userId="483b4a0b-64ff-4a5c-84f9-13002e891e27" providerId="ADAL" clId="{01FF40BD-3081-420E-99BE-39B53F7AF314}" dt="2024-06-14T10:53:37.985" v="165" actId="26606"/>
          <ac:spMkLst>
            <pc:docMk/>
            <pc:sldMk cId="1357277516" sldId="297"/>
            <ac:spMk id="2" creationId="{85BA63D1-EF18-937B-4B96-E671FFEF1283}"/>
          </ac:spMkLst>
        </pc:spChg>
        <pc:spChg chg="add mod ord">
          <ac:chgData name="Susan Ubaghs" userId="483b4a0b-64ff-4a5c-84f9-13002e891e27" providerId="ADAL" clId="{01FF40BD-3081-420E-99BE-39B53F7AF314}" dt="2024-06-14T10:53:56.858" v="166" actId="12"/>
          <ac:spMkLst>
            <pc:docMk/>
            <pc:sldMk cId="1357277516" sldId="297"/>
            <ac:spMk id="4" creationId="{6E4EF2D2-D74E-C887-2CA2-9E9CB6692331}"/>
          </ac:spMkLst>
        </pc:spChg>
        <pc:spChg chg="add del mod">
          <ac:chgData name="Susan Ubaghs" userId="483b4a0b-64ff-4a5c-84f9-13002e891e27" providerId="ADAL" clId="{01FF40BD-3081-420E-99BE-39B53F7AF314}" dt="2024-06-14T10:53:25.775" v="161" actId="478"/>
          <ac:spMkLst>
            <pc:docMk/>
            <pc:sldMk cId="1357277516" sldId="297"/>
            <ac:spMk id="6" creationId="{B0A728FE-FF20-4FE5-25BB-466F46B62E79}"/>
          </ac:spMkLst>
        </pc:spChg>
        <pc:spChg chg="add">
          <ac:chgData name="Susan Ubaghs" userId="483b4a0b-64ff-4a5c-84f9-13002e891e27" providerId="ADAL" clId="{01FF40BD-3081-420E-99BE-39B53F7AF314}" dt="2024-06-14T10:53:37.985" v="165" actId="26606"/>
          <ac:spMkLst>
            <pc:docMk/>
            <pc:sldMk cId="1357277516" sldId="297"/>
            <ac:spMk id="13" creationId="{7D379150-F6B4-45C8-BE10-6B278AD400EB}"/>
          </ac:spMkLst>
        </pc:spChg>
        <pc:spChg chg="add">
          <ac:chgData name="Susan Ubaghs" userId="483b4a0b-64ff-4a5c-84f9-13002e891e27" providerId="ADAL" clId="{01FF40BD-3081-420E-99BE-39B53F7AF314}" dt="2024-06-14T10:53:37.985" v="165" actId="26606"/>
          <ac:spMkLst>
            <pc:docMk/>
            <pc:sldMk cId="1357277516" sldId="297"/>
            <ac:spMk id="15" creationId="{5FFCF544-A370-4A5D-A95F-CA6E0E7191E6}"/>
          </ac:spMkLst>
        </pc:spChg>
        <pc:spChg chg="add">
          <ac:chgData name="Susan Ubaghs" userId="483b4a0b-64ff-4a5c-84f9-13002e891e27" providerId="ADAL" clId="{01FF40BD-3081-420E-99BE-39B53F7AF314}" dt="2024-06-14T10:53:37.985" v="165" actId="26606"/>
          <ac:spMkLst>
            <pc:docMk/>
            <pc:sldMk cId="1357277516" sldId="297"/>
            <ac:spMk id="19" creationId="{52ABB703-2B0E-4C3B-B4A2-F3973548E561}"/>
          </ac:spMkLst>
        </pc:spChg>
        <pc:spChg chg="add">
          <ac:chgData name="Susan Ubaghs" userId="483b4a0b-64ff-4a5c-84f9-13002e891e27" providerId="ADAL" clId="{01FF40BD-3081-420E-99BE-39B53F7AF314}" dt="2024-06-14T10:53:37.985" v="165" actId="26606"/>
          <ac:spMkLst>
            <pc:docMk/>
            <pc:sldMk cId="1357277516" sldId="297"/>
            <ac:spMk id="23" creationId="{E95DA498-D9A2-4DA9-B9DA-B3776E08CF7E}"/>
          </ac:spMkLst>
        </pc:spChg>
        <pc:spChg chg="add">
          <ac:chgData name="Susan Ubaghs" userId="483b4a0b-64ff-4a5c-84f9-13002e891e27" providerId="ADAL" clId="{01FF40BD-3081-420E-99BE-39B53F7AF314}" dt="2024-06-14T10:53:37.985" v="165" actId="26606"/>
          <ac:spMkLst>
            <pc:docMk/>
            <pc:sldMk cId="1357277516" sldId="297"/>
            <ac:spMk id="25" creationId="{82A73093-4B9D-420D-B17E-52293703A1D4}"/>
          </ac:spMkLst>
        </pc:spChg>
        <pc:picChg chg="add">
          <ac:chgData name="Susan Ubaghs" userId="483b4a0b-64ff-4a5c-84f9-13002e891e27" providerId="ADAL" clId="{01FF40BD-3081-420E-99BE-39B53F7AF314}" dt="2024-06-14T10:53:15.387" v="157"/>
          <ac:picMkLst>
            <pc:docMk/>
            <pc:sldMk cId="1357277516" sldId="297"/>
            <ac:picMk id="5" creationId="{784CD7CC-75D8-3CD6-6C3D-FE404368E3F3}"/>
          </ac:picMkLst>
        </pc:picChg>
        <pc:picChg chg="add del mod">
          <ac:chgData name="Susan Ubaghs" userId="483b4a0b-64ff-4a5c-84f9-13002e891e27" providerId="ADAL" clId="{01FF40BD-3081-420E-99BE-39B53F7AF314}" dt="2024-06-14T10:53:25.775" v="161" actId="478"/>
          <ac:picMkLst>
            <pc:docMk/>
            <pc:sldMk cId="1357277516" sldId="297"/>
            <ac:picMk id="7" creationId="{9F6BB96A-B0C7-CA1D-8158-068D3AD41EF8}"/>
          </ac:picMkLst>
        </pc:picChg>
        <pc:picChg chg="add mod">
          <ac:chgData name="Susan Ubaghs" userId="483b4a0b-64ff-4a5c-84f9-13002e891e27" providerId="ADAL" clId="{01FF40BD-3081-420E-99BE-39B53F7AF314}" dt="2024-06-14T10:53:37.985" v="165" actId="26606"/>
          <ac:picMkLst>
            <pc:docMk/>
            <pc:sldMk cId="1357277516" sldId="297"/>
            <ac:picMk id="8" creationId="{638A37FB-4D52-E551-92A2-863E230347FE}"/>
          </ac:picMkLst>
        </pc:picChg>
        <pc:cxnChg chg="add">
          <ac:chgData name="Susan Ubaghs" userId="483b4a0b-64ff-4a5c-84f9-13002e891e27" providerId="ADAL" clId="{01FF40BD-3081-420E-99BE-39B53F7AF314}" dt="2024-06-14T10:53:37.985" v="165" actId="26606"/>
          <ac:cxnSpMkLst>
            <pc:docMk/>
            <pc:sldMk cId="1357277516" sldId="297"/>
            <ac:cxnSpMk id="17" creationId="{6EEB3B97-A638-498B-8083-54191CE71E01}"/>
          </ac:cxnSpMkLst>
        </pc:cxnChg>
        <pc:cxnChg chg="add">
          <ac:chgData name="Susan Ubaghs" userId="483b4a0b-64ff-4a5c-84f9-13002e891e27" providerId="ADAL" clId="{01FF40BD-3081-420E-99BE-39B53F7AF314}" dt="2024-06-14T10:53:37.985" v="165" actId="26606"/>
          <ac:cxnSpMkLst>
            <pc:docMk/>
            <pc:sldMk cId="1357277516" sldId="297"/>
            <ac:cxnSpMk id="21" creationId="{9C21570E-E159-49A6-9891-FA397B7A92D3}"/>
          </ac:cxnSpMkLst>
        </pc:cxnChg>
      </pc:sldChg>
    </pc:docChg>
  </pc:docChgLst>
  <pc:docChgLst>
    <pc:chgData name="Fanny Jaegers" userId="ab8560f7-9eff-4941-9bd2-1cab2ab4fcca" providerId="ADAL" clId="{ABBC6925-DD2B-4678-A45D-9C953BA8484B}"/>
    <pc:docChg chg="undo redo custSel addSld delSld modSld modNotesMaster">
      <pc:chgData name="Fanny Jaegers" userId="ab8560f7-9eff-4941-9bd2-1cab2ab4fcca" providerId="ADAL" clId="{ABBC6925-DD2B-4678-A45D-9C953BA8484B}" dt="2022-10-18T12:37:42.575" v="12043" actId="20577"/>
      <pc:docMkLst>
        <pc:docMk/>
      </pc:docMkLst>
      <pc:sldChg chg="modSp del mod">
        <pc:chgData name="Fanny Jaegers" userId="ab8560f7-9eff-4941-9bd2-1cab2ab4fcca" providerId="ADAL" clId="{ABBC6925-DD2B-4678-A45D-9C953BA8484B}" dt="2022-10-03T10:48:12.442" v="11335" actId="47"/>
        <pc:sldMkLst>
          <pc:docMk/>
          <pc:sldMk cId="1634986032" sldId="258"/>
        </pc:sldMkLst>
        <pc:spChg chg="mod">
          <ac:chgData name="Fanny Jaegers" userId="ab8560f7-9eff-4941-9bd2-1cab2ab4fcca" providerId="ADAL" clId="{ABBC6925-DD2B-4678-A45D-9C953BA8484B}" dt="2022-09-13T11:14:22.726" v="1433" actId="20577"/>
          <ac:spMkLst>
            <pc:docMk/>
            <pc:sldMk cId="1634986032" sldId="258"/>
            <ac:spMk id="3" creationId="{3F86B1C1-FC91-4A92-8ACF-27C212B46C68}"/>
          </ac:spMkLst>
        </pc:spChg>
      </pc:sldChg>
      <pc:sldChg chg="modSp mod">
        <pc:chgData name="Fanny Jaegers" userId="ab8560f7-9eff-4941-9bd2-1cab2ab4fcca" providerId="ADAL" clId="{ABBC6925-DD2B-4678-A45D-9C953BA8484B}" dt="2022-10-13T10:56:05.638" v="11884" actId="20577"/>
        <pc:sldMkLst>
          <pc:docMk/>
          <pc:sldMk cId="804461181" sldId="261"/>
        </pc:sldMkLst>
        <pc:spChg chg="mod">
          <ac:chgData name="Fanny Jaegers" userId="ab8560f7-9eff-4941-9bd2-1cab2ab4fcca" providerId="ADAL" clId="{ABBC6925-DD2B-4678-A45D-9C953BA8484B}" dt="2022-09-13T11:14:11.224" v="1432" actId="20577"/>
          <ac:spMkLst>
            <pc:docMk/>
            <pc:sldMk cId="804461181" sldId="261"/>
            <ac:spMk id="3" creationId="{A51AF81C-E834-45DE-BBCA-2A3BCB396E58}"/>
          </ac:spMkLst>
        </pc:spChg>
        <pc:graphicFrameChg chg="mod">
          <ac:chgData name="Fanny Jaegers" userId="ab8560f7-9eff-4941-9bd2-1cab2ab4fcca" providerId="ADAL" clId="{ABBC6925-DD2B-4678-A45D-9C953BA8484B}" dt="2022-10-13T10:56:05.638" v="11884" actId="20577"/>
          <ac:graphicFrameMkLst>
            <pc:docMk/>
            <pc:sldMk cId="804461181" sldId="261"/>
            <ac:graphicFrameMk id="5" creationId="{CB5A1E7C-F453-8690-0780-166EB3D54EA7}"/>
          </ac:graphicFrameMkLst>
        </pc:graphicFrameChg>
      </pc:sldChg>
      <pc:sldChg chg="modSp mod">
        <pc:chgData name="Fanny Jaegers" userId="ab8560f7-9eff-4941-9bd2-1cab2ab4fcca" providerId="ADAL" clId="{ABBC6925-DD2B-4678-A45D-9C953BA8484B}" dt="2022-10-03T10:48:28.753" v="11359" actId="20577"/>
        <pc:sldMkLst>
          <pc:docMk/>
          <pc:sldMk cId="2278448633" sldId="263"/>
        </pc:sldMkLst>
        <pc:spChg chg="mod">
          <ac:chgData name="Fanny Jaegers" userId="ab8560f7-9eff-4941-9bd2-1cab2ab4fcca" providerId="ADAL" clId="{ABBC6925-DD2B-4678-A45D-9C953BA8484B}" dt="2022-10-03T10:48:28.753" v="11359" actId="20577"/>
          <ac:spMkLst>
            <pc:docMk/>
            <pc:sldMk cId="2278448633" sldId="263"/>
            <ac:spMk id="3" creationId="{7335F45F-437C-4924-BA70-90C588D0A04B}"/>
          </ac:spMkLst>
        </pc:spChg>
      </pc:sldChg>
      <pc:sldChg chg="addSp modSp mod">
        <pc:chgData name="Fanny Jaegers" userId="ab8560f7-9eff-4941-9bd2-1cab2ab4fcca" providerId="ADAL" clId="{ABBC6925-DD2B-4678-A45D-9C953BA8484B}" dt="2022-10-03T10:52:25.095" v="11530" actId="1076"/>
        <pc:sldMkLst>
          <pc:docMk/>
          <pc:sldMk cId="2567930485" sldId="266"/>
        </pc:sldMkLst>
        <pc:spChg chg="mod">
          <ac:chgData name="Fanny Jaegers" userId="ab8560f7-9eff-4941-9bd2-1cab2ab4fcca" providerId="ADAL" clId="{ABBC6925-DD2B-4678-A45D-9C953BA8484B}" dt="2022-10-03T10:52:25.095" v="11530" actId="1076"/>
          <ac:spMkLst>
            <pc:docMk/>
            <pc:sldMk cId="2567930485" sldId="266"/>
            <ac:spMk id="3" creationId="{C7B0ECD7-9597-4052-AF8A-DA2A6F74E7AF}"/>
          </ac:spMkLst>
        </pc:spChg>
        <pc:picChg chg="add mod">
          <ac:chgData name="Fanny Jaegers" userId="ab8560f7-9eff-4941-9bd2-1cab2ab4fcca" providerId="ADAL" clId="{ABBC6925-DD2B-4678-A45D-9C953BA8484B}" dt="2022-10-03T10:52:22.299" v="11529" actId="1076"/>
          <ac:picMkLst>
            <pc:docMk/>
            <pc:sldMk cId="2567930485" sldId="266"/>
            <ac:picMk id="1026" creationId="{DF207701-FE92-4F88-BBA6-4CF931053691}"/>
          </ac:picMkLst>
        </pc:picChg>
      </pc:sldChg>
      <pc:sldChg chg="modSp mod setBg">
        <pc:chgData name="Fanny Jaegers" userId="ab8560f7-9eff-4941-9bd2-1cab2ab4fcca" providerId="ADAL" clId="{ABBC6925-DD2B-4678-A45D-9C953BA8484B}" dt="2022-10-16T18:16:25.275" v="12016" actId="20577"/>
        <pc:sldMkLst>
          <pc:docMk/>
          <pc:sldMk cId="2467268032" sldId="267"/>
        </pc:sldMkLst>
        <pc:spChg chg="mod">
          <ac:chgData name="Fanny Jaegers" userId="ab8560f7-9eff-4941-9bd2-1cab2ab4fcca" providerId="ADAL" clId="{ABBC6925-DD2B-4678-A45D-9C953BA8484B}" dt="2022-10-16T18:15:21.259" v="11912" actId="404"/>
          <ac:spMkLst>
            <pc:docMk/>
            <pc:sldMk cId="2467268032" sldId="267"/>
            <ac:spMk id="2" creationId="{29EE8A49-42FD-40E1-930F-8E3B8774A399}"/>
          </ac:spMkLst>
        </pc:spChg>
        <pc:spChg chg="mod">
          <ac:chgData name="Fanny Jaegers" userId="ab8560f7-9eff-4941-9bd2-1cab2ab4fcca" providerId="ADAL" clId="{ABBC6925-DD2B-4678-A45D-9C953BA8484B}" dt="2022-10-16T18:16:25.275" v="12016" actId="20577"/>
          <ac:spMkLst>
            <pc:docMk/>
            <pc:sldMk cId="2467268032" sldId="267"/>
            <ac:spMk id="3" creationId="{830C51F8-3AB1-4E4E-B0B0-631D7EA9EDC0}"/>
          </ac:spMkLst>
        </pc:spChg>
      </pc:sldChg>
      <pc:sldChg chg="modSp del mod modShow">
        <pc:chgData name="Fanny Jaegers" userId="ab8560f7-9eff-4941-9bd2-1cab2ab4fcca" providerId="ADAL" clId="{ABBC6925-DD2B-4678-A45D-9C953BA8484B}" dt="2022-09-13T11:17:44.031" v="1517" actId="2696"/>
        <pc:sldMkLst>
          <pc:docMk/>
          <pc:sldMk cId="3099607376" sldId="268"/>
        </pc:sldMkLst>
        <pc:spChg chg="mod">
          <ac:chgData name="Fanny Jaegers" userId="ab8560f7-9eff-4941-9bd2-1cab2ab4fcca" providerId="ADAL" clId="{ABBC6925-DD2B-4678-A45D-9C953BA8484B}" dt="2022-09-13T10:58:53.499" v="140" actId="20577"/>
          <ac:spMkLst>
            <pc:docMk/>
            <pc:sldMk cId="3099607376" sldId="268"/>
            <ac:spMk id="3" creationId="{44B786FC-3288-4CE6-A2B8-66C2F3952BD4}"/>
          </ac:spMkLst>
        </pc:spChg>
      </pc:sldChg>
      <pc:sldChg chg="addSp delSp modSp mod">
        <pc:chgData name="Fanny Jaegers" userId="ab8560f7-9eff-4941-9bd2-1cab2ab4fcca" providerId="ADAL" clId="{ABBC6925-DD2B-4678-A45D-9C953BA8484B}" dt="2022-10-03T10:48:35.858" v="11384" actId="20577"/>
        <pc:sldMkLst>
          <pc:docMk/>
          <pc:sldMk cId="1385885308" sldId="269"/>
        </pc:sldMkLst>
        <pc:spChg chg="mod">
          <ac:chgData name="Fanny Jaegers" userId="ab8560f7-9eff-4941-9bd2-1cab2ab4fcca" providerId="ADAL" clId="{ABBC6925-DD2B-4678-A45D-9C953BA8484B}" dt="2022-10-03T10:48:35.858" v="11384" actId="20577"/>
          <ac:spMkLst>
            <pc:docMk/>
            <pc:sldMk cId="1385885308" sldId="269"/>
            <ac:spMk id="2" creationId="{92C817C2-23FF-45AB-8F62-3D5F1D41C16B}"/>
          </ac:spMkLst>
        </pc:spChg>
        <pc:spChg chg="mod">
          <ac:chgData name="Fanny Jaegers" userId="ab8560f7-9eff-4941-9bd2-1cab2ab4fcca" providerId="ADAL" clId="{ABBC6925-DD2B-4678-A45D-9C953BA8484B}" dt="2022-09-13T10:59:09.049" v="162" actId="20577"/>
          <ac:spMkLst>
            <pc:docMk/>
            <pc:sldMk cId="1385885308" sldId="269"/>
            <ac:spMk id="3" creationId="{70136AE6-D374-4A13-94ED-8CF7CCBE069F}"/>
          </ac:spMkLst>
        </pc:spChg>
        <pc:spChg chg="add del mod">
          <ac:chgData name="Fanny Jaegers" userId="ab8560f7-9eff-4941-9bd2-1cab2ab4fcca" providerId="ADAL" clId="{ABBC6925-DD2B-4678-A45D-9C953BA8484B}" dt="2022-09-13T11:15:32.090" v="1466" actId="26606"/>
          <ac:spMkLst>
            <pc:docMk/>
            <pc:sldMk cId="1385885308" sldId="269"/>
            <ac:spMk id="4" creationId="{3C5AE11D-A4B9-4877-A3E9-452B1BC6E71F}"/>
          </ac:spMkLst>
        </pc:spChg>
        <pc:spChg chg="add mod">
          <ac:chgData name="Fanny Jaegers" userId="ab8560f7-9eff-4941-9bd2-1cab2ab4fcca" providerId="ADAL" clId="{ABBC6925-DD2B-4678-A45D-9C953BA8484B}" dt="2022-10-03T10:42:16.814" v="10754" actId="1076"/>
          <ac:spMkLst>
            <pc:docMk/>
            <pc:sldMk cId="1385885308" sldId="269"/>
            <ac:spMk id="5" creationId="{6D391B73-14BB-4725-85E8-99F3FE7EDB30}"/>
          </ac:spMkLst>
        </pc:spChg>
        <pc:graphicFrameChg chg="add del">
          <ac:chgData name="Fanny Jaegers" userId="ab8560f7-9eff-4941-9bd2-1cab2ab4fcca" providerId="ADAL" clId="{ABBC6925-DD2B-4678-A45D-9C953BA8484B}" dt="2022-09-13T11:15:10.752" v="1459" actId="26606"/>
          <ac:graphicFrameMkLst>
            <pc:docMk/>
            <pc:sldMk cId="1385885308" sldId="269"/>
            <ac:graphicFrameMk id="6" creationId="{021BFF86-2C4D-320D-9536-089F0D75D304}"/>
          </ac:graphicFrameMkLst>
        </pc:graphicFrameChg>
        <pc:graphicFrameChg chg="add mod modGraphic">
          <ac:chgData name="Fanny Jaegers" userId="ab8560f7-9eff-4941-9bd2-1cab2ab4fcca" providerId="ADAL" clId="{ABBC6925-DD2B-4678-A45D-9C953BA8484B}" dt="2022-10-03T10:45:10.525" v="11104" actId="20577"/>
          <ac:graphicFrameMkLst>
            <pc:docMk/>
            <pc:sldMk cId="1385885308" sldId="269"/>
            <ac:graphicFrameMk id="7" creationId="{23742AAE-F939-2111-F786-D3E09271B154}"/>
          </ac:graphicFrameMkLst>
        </pc:graphicFrameChg>
        <pc:graphicFrameChg chg="add del">
          <ac:chgData name="Fanny Jaegers" userId="ab8560f7-9eff-4941-9bd2-1cab2ab4fcca" providerId="ADAL" clId="{ABBC6925-DD2B-4678-A45D-9C953BA8484B}" dt="2022-09-13T11:15:21.170" v="1461" actId="26606"/>
          <ac:graphicFrameMkLst>
            <pc:docMk/>
            <pc:sldMk cId="1385885308" sldId="269"/>
            <ac:graphicFrameMk id="8" creationId="{56213D74-A607-C031-EAFE-CDD63355AFBA}"/>
          </ac:graphicFrameMkLst>
        </pc:graphicFrameChg>
      </pc:sldChg>
      <pc:sldChg chg="addSp delSp modSp mod">
        <pc:chgData name="Fanny Jaegers" userId="ab8560f7-9eff-4941-9bd2-1cab2ab4fcca" providerId="ADAL" clId="{ABBC6925-DD2B-4678-A45D-9C953BA8484B}" dt="2022-09-19T11:26:54.769" v="5639" actId="20577"/>
        <pc:sldMkLst>
          <pc:docMk/>
          <pc:sldMk cId="2201251922" sldId="270"/>
        </pc:sldMkLst>
        <pc:spChg chg="mod">
          <ac:chgData name="Fanny Jaegers" userId="ab8560f7-9eff-4941-9bd2-1cab2ab4fcca" providerId="ADAL" clId="{ABBC6925-DD2B-4678-A45D-9C953BA8484B}" dt="2022-09-19T11:26:54.769" v="5639" actId="20577"/>
          <ac:spMkLst>
            <pc:docMk/>
            <pc:sldMk cId="2201251922" sldId="270"/>
            <ac:spMk id="2" creationId="{8BB5A4D2-4774-42DC-9717-B8898E64CC0C}"/>
          </ac:spMkLst>
        </pc:spChg>
        <pc:spChg chg="add mod">
          <ac:chgData name="Fanny Jaegers" userId="ab8560f7-9eff-4941-9bd2-1cab2ab4fcca" providerId="ADAL" clId="{ABBC6925-DD2B-4678-A45D-9C953BA8484B}" dt="2022-09-19T11:13:15.606" v="4986" actId="20577"/>
          <ac:spMkLst>
            <pc:docMk/>
            <pc:sldMk cId="2201251922" sldId="270"/>
            <ac:spMk id="3" creationId="{0FD4A99B-7204-48E6-B58C-E960AC770F1B}"/>
          </ac:spMkLst>
        </pc:spChg>
        <pc:spChg chg="add mod">
          <ac:chgData name="Fanny Jaegers" userId="ab8560f7-9eff-4941-9bd2-1cab2ab4fcca" providerId="ADAL" clId="{ABBC6925-DD2B-4678-A45D-9C953BA8484B}" dt="2022-09-13T11:59:26.944" v="2613" actId="207"/>
          <ac:spMkLst>
            <pc:docMk/>
            <pc:sldMk cId="2201251922" sldId="270"/>
            <ac:spMk id="4" creationId="{38F71FE7-8398-41DD-B761-8EA4E343736E}"/>
          </ac:spMkLst>
        </pc:spChg>
        <pc:spChg chg="add del">
          <ac:chgData name="Fanny Jaegers" userId="ab8560f7-9eff-4941-9bd2-1cab2ab4fcca" providerId="ADAL" clId="{ABBC6925-DD2B-4678-A45D-9C953BA8484B}" dt="2022-09-13T11:52:42.482" v="2507" actId="26606"/>
          <ac:spMkLst>
            <pc:docMk/>
            <pc:sldMk cId="2201251922" sldId="270"/>
            <ac:spMk id="9" creationId="{FB5993E2-C02B-4335-ABA5-D8EC465551E3}"/>
          </ac:spMkLst>
        </pc:spChg>
        <pc:spChg chg="add del">
          <ac:chgData name="Fanny Jaegers" userId="ab8560f7-9eff-4941-9bd2-1cab2ab4fcca" providerId="ADAL" clId="{ABBC6925-DD2B-4678-A45D-9C953BA8484B}" dt="2022-09-13T11:52:42.482" v="2507" actId="26606"/>
          <ac:spMkLst>
            <pc:docMk/>
            <pc:sldMk cId="2201251922" sldId="270"/>
            <ac:spMk id="11" creationId="{C0B801A2-5622-4BE8-9AD2-C337A2CD0022}"/>
          </ac:spMkLst>
        </pc:spChg>
        <pc:spChg chg="add del">
          <ac:chgData name="Fanny Jaegers" userId="ab8560f7-9eff-4941-9bd2-1cab2ab4fcca" providerId="ADAL" clId="{ABBC6925-DD2B-4678-A45D-9C953BA8484B}" dt="2022-09-13T11:52:42.482" v="2507" actId="26606"/>
          <ac:spMkLst>
            <pc:docMk/>
            <pc:sldMk cId="2201251922" sldId="270"/>
            <ac:spMk id="13" creationId="{B7AF614F-5BC3-4086-99F5-B87C5847A071}"/>
          </ac:spMkLst>
        </pc:spChg>
        <pc:graphicFrameChg chg="mod modGraphic">
          <ac:chgData name="Fanny Jaegers" userId="ab8560f7-9eff-4941-9bd2-1cab2ab4fcca" providerId="ADAL" clId="{ABBC6925-DD2B-4678-A45D-9C953BA8484B}" dt="2022-09-13T11:52:42.482" v="2507" actId="26606"/>
          <ac:graphicFrameMkLst>
            <pc:docMk/>
            <pc:sldMk cId="2201251922" sldId="270"/>
            <ac:graphicFrameMk id="5" creationId="{FF2D5CA5-B781-EA8A-A0AA-909487A79A05}"/>
          </ac:graphicFrameMkLst>
        </pc:graphicFrameChg>
      </pc:sldChg>
      <pc:sldChg chg="addSp modSp mod">
        <pc:chgData name="Fanny Jaegers" userId="ab8560f7-9eff-4941-9bd2-1cab2ab4fcca" providerId="ADAL" clId="{ABBC6925-DD2B-4678-A45D-9C953BA8484B}" dt="2022-09-19T12:46:38.579" v="7739" actId="1076"/>
        <pc:sldMkLst>
          <pc:docMk/>
          <pc:sldMk cId="64777652" sldId="271"/>
        </pc:sldMkLst>
        <pc:spChg chg="add mod">
          <ac:chgData name="Fanny Jaegers" userId="ab8560f7-9eff-4941-9bd2-1cab2ab4fcca" providerId="ADAL" clId="{ABBC6925-DD2B-4678-A45D-9C953BA8484B}" dt="2022-09-19T12:46:38.579" v="7739" actId="1076"/>
          <ac:spMkLst>
            <pc:docMk/>
            <pc:sldMk cId="64777652" sldId="271"/>
            <ac:spMk id="3" creationId="{4F77D696-EFFE-44D0-B8AB-4128F7AF094E}"/>
          </ac:spMkLst>
        </pc:spChg>
        <pc:graphicFrameChg chg="mod">
          <ac:chgData name="Fanny Jaegers" userId="ab8560f7-9eff-4941-9bd2-1cab2ab4fcca" providerId="ADAL" clId="{ABBC6925-DD2B-4678-A45D-9C953BA8484B}" dt="2022-09-19T12:45:16.123" v="7637" actId="20577"/>
          <ac:graphicFrameMkLst>
            <pc:docMk/>
            <pc:sldMk cId="64777652" sldId="271"/>
            <ac:graphicFrameMk id="37" creationId="{63DEC51C-EA62-0F87-D738-0159A5EE2574}"/>
          </ac:graphicFrameMkLst>
        </pc:graphicFrameChg>
      </pc:sldChg>
      <pc:sldChg chg="addSp delSp modSp mod">
        <pc:chgData name="Fanny Jaegers" userId="ab8560f7-9eff-4941-9bd2-1cab2ab4fcca" providerId="ADAL" clId="{ABBC6925-DD2B-4678-A45D-9C953BA8484B}" dt="2022-09-19T12:41:05.591" v="7299" actId="20577"/>
        <pc:sldMkLst>
          <pc:docMk/>
          <pc:sldMk cId="3110774755" sldId="272"/>
        </pc:sldMkLst>
        <pc:spChg chg="add mod">
          <ac:chgData name="Fanny Jaegers" userId="ab8560f7-9eff-4941-9bd2-1cab2ab4fcca" providerId="ADAL" clId="{ABBC6925-DD2B-4678-A45D-9C953BA8484B}" dt="2022-09-19T12:41:05.591" v="7299" actId="20577"/>
          <ac:spMkLst>
            <pc:docMk/>
            <pc:sldMk cId="3110774755" sldId="272"/>
            <ac:spMk id="3" creationId="{D6684403-BE22-4282-84F2-D14FD5979F5B}"/>
          </ac:spMkLst>
        </pc:spChg>
        <pc:spChg chg="add mod">
          <ac:chgData name="Fanny Jaegers" userId="ab8560f7-9eff-4941-9bd2-1cab2ab4fcca" providerId="ADAL" clId="{ABBC6925-DD2B-4678-A45D-9C953BA8484B}" dt="2022-09-19T12:03:07.466" v="6697" actId="1076"/>
          <ac:spMkLst>
            <pc:docMk/>
            <pc:sldMk cId="3110774755" sldId="272"/>
            <ac:spMk id="4" creationId="{AC55671E-F0BA-479A-8296-DFB791859B4B}"/>
          </ac:spMkLst>
        </pc:spChg>
        <pc:spChg chg="add mod">
          <ac:chgData name="Fanny Jaegers" userId="ab8560f7-9eff-4941-9bd2-1cab2ab4fcca" providerId="ADAL" clId="{ABBC6925-DD2B-4678-A45D-9C953BA8484B}" dt="2022-09-19T11:59:39.145" v="6615" actId="1076"/>
          <ac:spMkLst>
            <pc:docMk/>
            <pc:sldMk cId="3110774755" sldId="272"/>
            <ac:spMk id="5" creationId="{17002A71-CD9C-45FC-A4EB-D9E12B059C52}"/>
          </ac:spMkLst>
        </pc:spChg>
        <pc:graphicFrameChg chg="add del mod">
          <ac:chgData name="Fanny Jaegers" userId="ab8560f7-9eff-4941-9bd2-1cab2ab4fcca" providerId="ADAL" clId="{ABBC6925-DD2B-4678-A45D-9C953BA8484B}" dt="2022-09-19T11:59:57.568" v="6617"/>
          <ac:graphicFrameMkLst>
            <pc:docMk/>
            <pc:sldMk cId="3110774755" sldId="272"/>
            <ac:graphicFrameMk id="6" creationId="{A2787D1E-494A-4424-8EE4-055ED058FCA7}"/>
          </ac:graphicFrameMkLst>
        </pc:graphicFrameChg>
        <pc:graphicFrameChg chg="mod">
          <ac:chgData name="Fanny Jaegers" userId="ab8560f7-9eff-4941-9bd2-1cab2ab4fcca" providerId="ADAL" clId="{ABBC6925-DD2B-4678-A45D-9C953BA8484B}" dt="2022-09-19T12:40:22.127" v="7218" actId="20577"/>
          <ac:graphicFrameMkLst>
            <pc:docMk/>
            <pc:sldMk cId="3110774755" sldId="272"/>
            <ac:graphicFrameMk id="34" creationId="{A78BFF5B-6FDA-2F34-E05F-0A13929B0BBF}"/>
          </ac:graphicFrameMkLst>
        </pc:graphicFrameChg>
      </pc:sldChg>
      <pc:sldChg chg="addSp delSp modSp new mod setBg">
        <pc:chgData name="Fanny Jaegers" userId="ab8560f7-9eff-4941-9bd2-1cab2ab4fcca" providerId="ADAL" clId="{ABBC6925-DD2B-4678-A45D-9C953BA8484B}" dt="2022-09-19T10:54:09.013" v="3707" actId="403"/>
        <pc:sldMkLst>
          <pc:docMk/>
          <pc:sldMk cId="4290529542" sldId="273"/>
        </pc:sldMkLst>
        <pc:spChg chg="mod">
          <ac:chgData name="Fanny Jaegers" userId="ab8560f7-9eff-4941-9bd2-1cab2ab4fcca" providerId="ADAL" clId="{ABBC6925-DD2B-4678-A45D-9C953BA8484B}" dt="2022-09-19T10:54:09.013" v="3707" actId="403"/>
          <ac:spMkLst>
            <pc:docMk/>
            <pc:sldMk cId="4290529542" sldId="273"/>
            <ac:spMk id="2" creationId="{A42479A7-F69F-4822-8D95-466ABBE29885}"/>
          </ac:spMkLst>
        </pc:spChg>
        <pc:spChg chg="add del mod">
          <ac:chgData name="Fanny Jaegers" userId="ab8560f7-9eff-4941-9bd2-1cab2ab4fcca" providerId="ADAL" clId="{ABBC6925-DD2B-4678-A45D-9C953BA8484B}" dt="2022-09-13T11:47:34.518" v="2331" actId="26606"/>
          <ac:spMkLst>
            <pc:docMk/>
            <pc:sldMk cId="4290529542" sldId="273"/>
            <ac:spMk id="3" creationId="{55271401-2011-48D5-8B86-9E7056AA6426}"/>
          </ac:spMkLst>
        </pc:spChg>
        <pc:spChg chg="add">
          <ac:chgData name="Fanny Jaegers" userId="ab8560f7-9eff-4941-9bd2-1cab2ab4fcca" providerId="ADAL" clId="{ABBC6925-DD2B-4678-A45D-9C953BA8484B}" dt="2022-09-13T11:47:34.518" v="2331" actId="26606"/>
          <ac:spMkLst>
            <pc:docMk/>
            <pc:sldMk cId="4290529542" sldId="273"/>
            <ac:spMk id="8" creationId="{3741B58E-3B65-4A01-A276-975AB2CF8A08}"/>
          </ac:spMkLst>
        </pc:spChg>
        <pc:spChg chg="add del">
          <ac:chgData name="Fanny Jaegers" userId="ab8560f7-9eff-4941-9bd2-1cab2ab4fcca" providerId="ADAL" clId="{ABBC6925-DD2B-4678-A45D-9C953BA8484B}" dt="2022-09-13T11:47:33.140" v="2328" actId="26606"/>
          <ac:spMkLst>
            <pc:docMk/>
            <pc:sldMk cId="4290529542" sldId="273"/>
            <ac:spMk id="9" creationId="{55271401-2011-48D5-8B86-9E7056AA6426}"/>
          </ac:spMkLst>
        </pc:spChg>
        <pc:spChg chg="add del">
          <ac:chgData name="Fanny Jaegers" userId="ab8560f7-9eff-4941-9bd2-1cab2ab4fcca" providerId="ADAL" clId="{ABBC6925-DD2B-4678-A45D-9C953BA8484B}" dt="2022-09-13T11:47:34.504" v="2330" actId="26606"/>
          <ac:spMkLst>
            <pc:docMk/>
            <pc:sldMk cId="4290529542" sldId="273"/>
            <ac:spMk id="13" creationId="{52ABB703-2B0E-4C3B-B4A2-F3973548E561}"/>
          </ac:spMkLst>
        </pc:spChg>
        <pc:spChg chg="add del">
          <ac:chgData name="Fanny Jaegers" userId="ab8560f7-9eff-4941-9bd2-1cab2ab4fcca" providerId="ADAL" clId="{ABBC6925-DD2B-4678-A45D-9C953BA8484B}" dt="2022-09-13T11:47:34.504" v="2330" actId="26606"/>
          <ac:spMkLst>
            <pc:docMk/>
            <pc:sldMk cId="4290529542" sldId="273"/>
            <ac:spMk id="14" creationId="{E95DA498-D9A2-4DA9-B9DA-B3776E08CF7E}"/>
          </ac:spMkLst>
        </pc:spChg>
        <pc:spChg chg="add del">
          <ac:chgData name="Fanny Jaegers" userId="ab8560f7-9eff-4941-9bd2-1cab2ab4fcca" providerId="ADAL" clId="{ABBC6925-DD2B-4678-A45D-9C953BA8484B}" dt="2022-09-13T11:47:34.504" v="2330" actId="26606"/>
          <ac:spMkLst>
            <pc:docMk/>
            <pc:sldMk cId="4290529542" sldId="273"/>
            <ac:spMk id="16" creationId="{82A73093-4B9D-420D-B17E-52293703A1D4}"/>
          </ac:spMkLst>
        </pc:spChg>
        <pc:spChg chg="add del">
          <ac:chgData name="Fanny Jaegers" userId="ab8560f7-9eff-4941-9bd2-1cab2ab4fcca" providerId="ADAL" clId="{ABBC6925-DD2B-4678-A45D-9C953BA8484B}" dt="2022-09-13T11:47:34.504" v="2330" actId="26606"/>
          <ac:spMkLst>
            <pc:docMk/>
            <pc:sldMk cId="4290529542" sldId="273"/>
            <ac:spMk id="17" creationId="{55271401-2011-48D5-8B86-9E7056AA6426}"/>
          </ac:spMkLst>
        </pc:spChg>
        <pc:spChg chg="add">
          <ac:chgData name="Fanny Jaegers" userId="ab8560f7-9eff-4941-9bd2-1cab2ab4fcca" providerId="ADAL" clId="{ABBC6925-DD2B-4678-A45D-9C953BA8484B}" dt="2022-09-13T11:47:34.518" v="2331" actId="26606"/>
          <ac:spMkLst>
            <pc:docMk/>
            <pc:sldMk cId="4290529542" sldId="273"/>
            <ac:spMk id="19" creationId="{7AAC67C3-831B-4AB1-A259-DFB839CAFAFC}"/>
          </ac:spMkLst>
        </pc:spChg>
        <pc:spChg chg="add">
          <ac:chgData name="Fanny Jaegers" userId="ab8560f7-9eff-4941-9bd2-1cab2ab4fcca" providerId="ADAL" clId="{ABBC6925-DD2B-4678-A45D-9C953BA8484B}" dt="2022-09-13T11:47:34.518" v="2331" actId="26606"/>
          <ac:spMkLst>
            <pc:docMk/>
            <pc:sldMk cId="4290529542" sldId="273"/>
            <ac:spMk id="20" creationId="{054B3F04-9EAC-45C0-B3CE-0387EEA10A0C}"/>
          </ac:spMkLst>
        </pc:spChg>
        <pc:spChg chg="add">
          <ac:chgData name="Fanny Jaegers" userId="ab8560f7-9eff-4941-9bd2-1cab2ab4fcca" providerId="ADAL" clId="{ABBC6925-DD2B-4678-A45D-9C953BA8484B}" dt="2022-09-13T11:47:34.518" v="2331" actId="26606"/>
          <ac:spMkLst>
            <pc:docMk/>
            <pc:sldMk cId="4290529542" sldId="273"/>
            <ac:spMk id="21" creationId="{55271401-2011-48D5-8B86-9E7056AA6426}"/>
          </ac:spMkLst>
        </pc:spChg>
        <pc:graphicFrameChg chg="add del">
          <ac:chgData name="Fanny Jaegers" userId="ab8560f7-9eff-4941-9bd2-1cab2ab4fcca" providerId="ADAL" clId="{ABBC6925-DD2B-4678-A45D-9C953BA8484B}" dt="2022-09-13T11:47:29.660" v="2324" actId="26606"/>
          <ac:graphicFrameMkLst>
            <pc:docMk/>
            <pc:sldMk cId="4290529542" sldId="273"/>
            <ac:graphicFrameMk id="5" creationId="{297D1AD5-24F9-737D-40A3-AA04A2F408E2}"/>
          </ac:graphicFrameMkLst>
        </pc:graphicFrameChg>
        <pc:graphicFrameChg chg="add del">
          <ac:chgData name="Fanny Jaegers" userId="ab8560f7-9eff-4941-9bd2-1cab2ab4fcca" providerId="ADAL" clId="{ABBC6925-DD2B-4678-A45D-9C953BA8484B}" dt="2022-09-13T11:47:31.716" v="2326" actId="26606"/>
          <ac:graphicFrameMkLst>
            <pc:docMk/>
            <pc:sldMk cId="4290529542" sldId="273"/>
            <ac:graphicFrameMk id="7" creationId="{C602E3A2-037E-A8CA-DD92-759E68DAD4C7}"/>
          </ac:graphicFrameMkLst>
        </pc:graphicFrameChg>
        <pc:picChg chg="add del">
          <ac:chgData name="Fanny Jaegers" userId="ab8560f7-9eff-4941-9bd2-1cab2ab4fcca" providerId="ADAL" clId="{ABBC6925-DD2B-4678-A45D-9C953BA8484B}" dt="2022-09-13T11:47:33.140" v="2328" actId="26606"/>
          <ac:picMkLst>
            <pc:docMk/>
            <pc:sldMk cId="4290529542" sldId="273"/>
            <ac:picMk id="10" creationId="{4EA8DBD7-5D7D-EDE6-C07A-4359922ACFF5}"/>
          </ac:picMkLst>
        </pc:picChg>
        <pc:picChg chg="add del">
          <ac:chgData name="Fanny Jaegers" userId="ab8560f7-9eff-4941-9bd2-1cab2ab4fcca" providerId="ADAL" clId="{ABBC6925-DD2B-4678-A45D-9C953BA8484B}" dt="2022-09-13T11:47:34.504" v="2330" actId="26606"/>
          <ac:picMkLst>
            <pc:docMk/>
            <pc:sldMk cId="4290529542" sldId="273"/>
            <ac:picMk id="15" creationId="{68D57CF7-EC55-9996-ACDB-84B650ED8E40}"/>
          </ac:picMkLst>
        </pc:picChg>
        <pc:cxnChg chg="add del">
          <ac:chgData name="Fanny Jaegers" userId="ab8560f7-9eff-4941-9bd2-1cab2ab4fcca" providerId="ADAL" clId="{ABBC6925-DD2B-4678-A45D-9C953BA8484B}" dt="2022-09-13T11:47:34.504" v="2330" actId="26606"/>
          <ac:cxnSpMkLst>
            <pc:docMk/>
            <pc:sldMk cId="4290529542" sldId="273"/>
            <ac:cxnSpMk id="12" creationId="{9C21570E-E159-49A6-9891-FA397B7A92D3}"/>
          </ac:cxnSpMkLst>
        </pc:cxnChg>
      </pc:sldChg>
      <pc:sldChg chg="addSp delSp modSp new mod">
        <pc:chgData name="Fanny Jaegers" userId="ab8560f7-9eff-4941-9bd2-1cab2ab4fcca" providerId="ADAL" clId="{ABBC6925-DD2B-4678-A45D-9C953BA8484B}" dt="2022-09-20T10:19:45.505" v="9570" actId="20577"/>
        <pc:sldMkLst>
          <pc:docMk/>
          <pc:sldMk cId="3126891479" sldId="274"/>
        </pc:sldMkLst>
        <pc:spChg chg="mod">
          <ac:chgData name="Fanny Jaegers" userId="ab8560f7-9eff-4941-9bd2-1cab2ab4fcca" providerId="ADAL" clId="{ABBC6925-DD2B-4678-A45D-9C953BA8484B}" dt="2022-09-19T12:07:02.217" v="6916" actId="20577"/>
          <ac:spMkLst>
            <pc:docMk/>
            <pc:sldMk cId="3126891479" sldId="274"/>
            <ac:spMk id="2" creationId="{82BF28F3-3EDC-4737-8905-242965079E38}"/>
          </ac:spMkLst>
        </pc:spChg>
        <pc:spChg chg="del">
          <ac:chgData name="Fanny Jaegers" userId="ab8560f7-9eff-4941-9bd2-1cab2ab4fcca" providerId="ADAL" clId="{ABBC6925-DD2B-4678-A45D-9C953BA8484B}" dt="2022-09-19T12:33:15.929" v="6918" actId="3680"/>
          <ac:spMkLst>
            <pc:docMk/>
            <pc:sldMk cId="3126891479" sldId="274"/>
            <ac:spMk id="3" creationId="{5944DB2D-E61E-45E3-BB30-F8FBC7A6F93A}"/>
          </ac:spMkLst>
        </pc:spChg>
        <pc:graphicFrameChg chg="add mod ord modGraphic">
          <ac:chgData name="Fanny Jaegers" userId="ab8560f7-9eff-4941-9bd2-1cab2ab4fcca" providerId="ADAL" clId="{ABBC6925-DD2B-4678-A45D-9C953BA8484B}" dt="2022-09-20T10:19:45.505" v="9570" actId="20577"/>
          <ac:graphicFrameMkLst>
            <pc:docMk/>
            <pc:sldMk cId="3126891479" sldId="274"/>
            <ac:graphicFrameMk id="4" creationId="{85030675-10EE-4ACD-8AF9-F3BFA857CC67}"/>
          </ac:graphicFrameMkLst>
        </pc:graphicFrameChg>
        <pc:picChg chg="add del mod modCrop">
          <ac:chgData name="Fanny Jaegers" userId="ab8560f7-9eff-4941-9bd2-1cab2ab4fcca" providerId="ADAL" clId="{ABBC6925-DD2B-4678-A45D-9C953BA8484B}" dt="2022-09-19T13:02:18.397" v="8779" actId="478"/>
          <ac:picMkLst>
            <pc:docMk/>
            <pc:sldMk cId="3126891479" sldId="274"/>
            <ac:picMk id="6" creationId="{961AA392-0306-4A45-BF2F-C9E06EA5691E}"/>
          </ac:picMkLst>
        </pc:picChg>
      </pc:sldChg>
      <pc:sldChg chg="addSp delSp modSp new mod setBg">
        <pc:chgData name="Fanny Jaegers" userId="ab8560f7-9eff-4941-9bd2-1cab2ab4fcca" providerId="ADAL" clId="{ABBC6925-DD2B-4678-A45D-9C953BA8484B}" dt="2022-09-19T10:52:21.765" v="3511" actId="404"/>
        <pc:sldMkLst>
          <pc:docMk/>
          <pc:sldMk cId="4204323171" sldId="275"/>
        </pc:sldMkLst>
        <pc:spChg chg="mod">
          <ac:chgData name="Fanny Jaegers" userId="ab8560f7-9eff-4941-9bd2-1cab2ab4fcca" providerId="ADAL" clId="{ABBC6925-DD2B-4678-A45D-9C953BA8484B}" dt="2022-09-19T10:47:26.858" v="3082" actId="113"/>
          <ac:spMkLst>
            <pc:docMk/>
            <pc:sldMk cId="4204323171" sldId="275"/>
            <ac:spMk id="2" creationId="{734CBED8-C55D-4D2D-B59D-5201EC2AA57D}"/>
          </ac:spMkLst>
        </pc:spChg>
        <pc:spChg chg="mod">
          <ac:chgData name="Fanny Jaegers" userId="ab8560f7-9eff-4941-9bd2-1cab2ab4fcca" providerId="ADAL" clId="{ABBC6925-DD2B-4678-A45D-9C953BA8484B}" dt="2022-09-19T10:52:08.498" v="3510" actId="1076"/>
          <ac:spMkLst>
            <pc:docMk/>
            <pc:sldMk cId="4204323171" sldId="275"/>
            <ac:spMk id="3" creationId="{564959E1-4FF0-4C1A-A1FD-49721609415A}"/>
          </ac:spMkLst>
        </pc:spChg>
        <pc:spChg chg="add del mod">
          <ac:chgData name="Fanny Jaegers" userId="ab8560f7-9eff-4941-9bd2-1cab2ab4fcca" providerId="ADAL" clId="{ABBC6925-DD2B-4678-A45D-9C953BA8484B}" dt="2022-09-19T10:51:45.577" v="3505"/>
          <ac:spMkLst>
            <pc:docMk/>
            <pc:sldMk cId="4204323171" sldId="275"/>
            <ac:spMk id="4" creationId="{559E58CF-1D32-4491-BBCF-45B9DD4BBD7C}"/>
          </ac:spMkLst>
        </pc:spChg>
        <pc:spChg chg="add mod">
          <ac:chgData name="Fanny Jaegers" userId="ab8560f7-9eff-4941-9bd2-1cab2ab4fcca" providerId="ADAL" clId="{ABBC6925-DD2B-4678-A45D-9C953BA8484B}" dt="2022-09-19T10:52:21.765" v="3511" actId="404"/>
          <ac:spMkLst>
            <pc:docMk/>
            <pc:sldMk cId="4204323171" sldId="275"/>
            <ac:spMk id="5" creationId="{6092E81E-CF56-42BF-ADB5-2838F60F7B80}"/>
          </ac:spMkLst>
        </pc:spChg>
        <pc:spChg chg="add">
          <ac:chgData name="Fanny Jaegers" userId="ab8560f7-9eff-4941-9bd2-1cab2ab4fcca" providerId="ADAL" clId="{ABBC6925-DD2B-4678-A45D-9C953BA8484B}" dt="2022-09-19T10:46:09.465" v="2865" actId="26606"/>
          <ac:spMkLst>
            <pc:docMk/>
            <pc:sldMk cId="4204323171" sldId="275"/>
            <ac:spMk id="8" creationId="{3741B58E-3B65-4A01-A276-975AB2CF8A08}"/>
          </ac:spMkLst>
        </pc:spChg>
        <pc:spChg chg="add">
          <ac:chgData name="Fanny Jaegers" userId="ab8560f7-9eff-4941-9bd2-1cab2ab4fcca" providerId="ADAL" clId="{ABBC6925-DD2B-4678-A45D-9C953BA8484B}" dt="2022-09-19T10:46:09.465" v="2865" actId="26606"/>
          <ac:spMkLst>
            <pc:docMk/>
            <pc:sldMk cId="4204323171" sldId="275"/>
            <ac:spMk id="10" creationId="{7AAC67C3-831B-4AB1-A259-DFB839CAFAFC}"/>
          </ac:spMkLst>
        </pc:spChg>
        <pc:spChg chg="add">
          <ac:chgData name="Fanny Jaegers" userId="ab8560f7-9eff-4941-9bd2-1cab2ab4fcca" providerId="ADAL" clId="{ABBC6925-DD2B-4678-A45D-9C953BA8484B}" dt="2022-09-19T10:46:09.465" v="2865" actId="26606"/>
          <ac:spMkLst>
            <pc:docMk/>
            <pc:sldMk cId="4204323171" sldId="275"/>
            <ac:spMk id="12" creationId="{054B3F04-9EAC-45C0-B3CE-0387EEA10A0C}"/>
          </ac:spMkLst>
        </pc:spChg>
      </pc:sldChg>
      <pc:sldChg chg="addSp delSp modSp new mod">
        <pc:chgData name="Fanny Jaegers" userId="ab8560f7-9eff-4941-9bd2-1cab2ab4fcca" providerId="ADAL" clId="{ABBC6925-DD2B-4678-A45D-9C953BA8484B}" dt="2022-10-16T12:36:35.440" v="11899" actId="14100"/>
        <pc:sldMkLst>
          <pc:docMk/>
          <pc:sldMk cId="3443400827" sldId="276"/>
        </pc:sldMkLst>
        <pc:spChg chg="mod">
          <ac:chgData name="Fanny Jaegers" userId="ab8560f7-9eff-4941-9bd2-1cab2ab4fcca" providerId="ADAL" clId="{ABBC6925-DD2B-4678-A45D-9C953BA8484B}" dt="2022-09-19T10:59:22.593" v="3838" actId="20577"/>
          <ac:spMkLst>
            <pc:docMk/>
            <pc:sldMk cId="3443400827" sldId="276"/>
            <ac:spMk id="2" creationId="{A7A0BB3C-D103-415E-8967-D2C230C98B47}"/>
          </ac:spMkLst>
        </pc:spChg>
        <pc:spChg chg="mod">
          <ac:chgData name="Fanny Jaegers" userId="ab8560f7-9eff-4941-9bd2-1cab2ab4fcca" providerId="ADAL" clId="{ABBC6925-DD2B-4678-A45D-9C953BA8484B}" dt="2022-10-03T11:03:15.867" v="11665" actId="1076"/>
          <ac:spMkLst>
            <pc:docMk/>
            <pc:sldMk cId="3443400827" sldId="276"/>
            <ac:spMk id="3" creationId="{4D46F645-4503-4016-93EF-0E3567F9B367}"/>
          </ac:spMkLst>
        </pc:spChg>
        <pc:picChg chg="add mod">
          <ac:chgData name="Fanny Jaegers" userId="ab8560f7-9eff-4941-9bd2-1cab2ab4fcca" providerId="ADAL" clId="{ABBC6925-DD2B-4678-A45D-9C953BA8484B}" dt="2022-10-16T12:36:35.440" v="11899" actId="14100"/>
          <ac:picMkLst>
            <pc:docMk/>
            <pc:sldMk cId="3443400827" sldId="276"/>
            <ac:picMk id="1026" creationId="{4F4AA1F4-B59A-4FFA-9209-7A422BF38CFE}"/>
          </ac:picMkLst>
        </pc:picChg>
        <pc:picChg chg="add del mod">
          <ac:chgData name="Fanny Jaegers" userId="ab8560f7-9eff-4941-9bd2-1cab2ab4fcca" providerId="ADAL" clId="{ABBC6925-DD2B-4678-A45D-9C953BA8484B}" dt="2022-10-03T11:03:16.341" v="11666"/>
          <ac:picMkLst>
            <pc:docMk/>
            <pc:sldMk cId="3443400827" sldId="276"/>
            <ac:picMk id="2050" creationId="{8DC57147-3967-4CBC-9624-8A8477872325}"/>
          </ac:picMkLst>
        </pc:picChg>
        <pc:picChg chg="add mod">
          <ac:chgData name="Fanny Jaegers" userId="ab8560f7-9eff-4941-9bd2-1cab2ab4fcca" providerId="ADAL" clId="{ABBC6925-DD2B-4678-A45D-9C953BA8484B}" dt="2022-10-16T12:36:32.780" v="11898" actId="1076"/>
          <ac:picMkLst>
            <pc:docMk/>
            <pc:sldMk cId="3443400827" sldId="276"/>
            <ac:picMk id="2052" creationId="{3489728B-FCDA-490D-8E63-F21201440BED}"/>
          </ac:picMkLst>
        </pc:picChg>
        <pc:picChg chg="add del mod">
          <ac:chgData name="Fanny Jaegers" userId="ab8560f7-9eff-4941-9bd2-1cab2ab4fcca" providerId="ADAL" clId="{ABBC6925-DD2B-4678-A45D-9C953BA8484B}" dt="2022-10-16T12:36:26.857" v="11896" actId="478"/>
          <ac:picMkLst>
            <pc:docMk/>
            <pc:sldMk cId="3443400827" sldId="276"/>
            <ac:picMk id="2054" creationId="{C2C0A50B-FDED-428B-A3B6-81362D7BC982}"/>
          </ac:picMkLst>
        </pc:picChg>
      </pc:sldChg>
      <pc:sldChg chg="addSp delSp modSp new mod setBg addAnim delAnim setClrOvrMap">
        <pc:chgData name="Fanny Jaegers" userId="ab8560f7-9eff-4941-9bd2-1cab2ab4fcca" providerId="ADAL" clId="{ABBC6925-DD2B-4678-A45D-9C953BA8484B}" dt="2022-10-13T10:31:41.812" v="11834" actId="255"/>
        <pc:sldMkLst>
          <pc:docMk/>
          <pc:sldMk cId="1826625687" sldId="277"/>
        </pc:sldMkLst>
        <pc:spChg chg="mod">
          <ac:chgData name="Fanny Jaegers" userId="ab8560f7-9eff-4941-9bd2-1cab2ab4fcca" providerId="ADAL" clId="{ABBC6925-DD2B-4678-A45D-9C953BA8484B}" dt="2022-10-13T10:31:41.812" v="11834" actId="255"/>
          <ac:spMkLst>
            <pc:docMk/>
            <pc:sldMk cId="1826625687" sldId="277"/>
            <ac:spMk id="2" creationId="{8432AF0B-049D-4DEB-8E88-EC1CE97F50A4}"/>
          </ac:spMkLst>
        </pc:spChg>
        <pc:spChg chg="del">
          <ac:chgData name="Fanny Jaegers" userId="ab8560f7-9eff-4941-9bd2-1cab2ab4fcca" providerId="ADAL" clId="{ABBC6925-DD2B-4678-A45D-9C953BA8484B}" dt="2022-09-19T11:10:51.372" v="4854" actId="478"/>
          <ac:spMkLst>
            <pc:docMk/>
            <pc:sldMk cId="1826625687" sldId="277"/>
            <ac:spMk id="3" creationId="{B1DDFCCC-692D-4153-ACBA-12088C42BB4C}"/>
          </ac:spMkLst>
        </pc:spChg>
        <pc:spChg chg="add del">
          <ac:chgData name="Fanny Jaegers" userId="ab8560f7-9eff-4941-9bd2-1cab2ab4fcca" providerId="ADAL" clId="{ABBC6925-DD2B-4678-A45D-9C953BA8484B}" dt="2022-09-19T11:11:00.356" v="4856" actId="26606"/>
          <ac:spMkLst>
            <pc:docMk/>
            <pc:sldMk cId="1826625687" sldId="277"/>
            <ac:spMk id="7" creationId="{52C0B2E1-0268-42EC-ABD3-94F81A05BCBD}"/>
          </ac:spMkLst>
        </pc:spChg>
        <pc:spChg chg="add del">
          <ac:chgData name="Fanny Jaegers" userId="ab8560f7-9eff-4941-9bd2-1cab2ab4fcca" providerId="ADAL" clId="{ABBC6925-DD2B-4678-A45D-9C953BA8484B}" dt="2022-09-19T11:11:00.356" v="4856" actId="26606"/>
          <ac:spMkLst>
            <pc:docMk/>
            <pc:sldMk cId="1826625687" sldId="277"/>
            <ac:spMk id="9" creationId="{7D2256B4-48EA-40FC-BBC0-AA1EE6E0080C}"/>
          </ac:spMkLst>
        </pc:spChg>
        <pc:spChg chg="add del">
          <ac:chgData name="Fanny Jaegers" userId="ab8560f7-9eff-4941-9bd2-1cab2ab4fcca" providerId="ADAL" clId="{ABBC6925-DD2B-4678-A45D-9C953BA8484B}" dt="2022-09-19T11:11:00.356" v="4856" actId="26606"/>
          <ac:spMkLst>
            <pc:docMk/>
            <pc:sldMk cId="1826625687" sldId="277"/>
            <ac:spMk id="13" creationId="{8C6E698C-8155-4B8B-BDC9-B7299772B509}"/>
          </ac:spMkLst>
        </pc:spChg>
        <pc:spChg chg="add del">
          <ac:chgData name="Fanny Jaegers" userId="ab8560f7-9eff-4941-9bd2-1cab2ab4fcca" providerId="ADAL" clId="{ABBC6925-DD2B-4678-A45D-9C953BA8484B}" dt="2022-09-19T11:11:00.356" v="4856" actId="26606"/>
          <ac:spMkLst>
            <pc:docMk/>
            <pc:sldMk cId="1826625687" sldId="277"/>
            <ac:spMk id="17" creationId="{A05250E5-90D0-4E41-B9BD-FF661DE54040}"/>
          </ac:spMkLst>
        </pc:spChg>
        <pc:spChg chg="add del">
          <ac:chgData name="Fanny Jaegers" userId="ab8560f7-9eff-4941-9bd2-1cab2ab4fcca" providerId="ADAL" clId="{ABBC6925-DD2B-4678-A45D-9C953BA8484B}" dt="2022-09-19T11:11:05.287" v="4858" actId="26606"/>
          <ac:spMkLst>
            <pc:docMk/>
            <pc:sldMk cId="1826625687" sldId="277"/>
            <ac:spMk id="19" creationId="{C22D9B36-9BE7-472B-8808-7E0D6810738F}"/>
          </ac:spMkLst>
        </pc:spChg>
        <pc:spChg chg="add del">
          <ac:chgData name="Fanny Jaegers" userId="ab8560f7-9eff-4941-9bd2-1cab2ab4fcca" providerId="ADAL" clId="{ABBC6925-DD2B-4678-A45D-9C953BA8484B}" dt="2022-09-19T11:11:05.287" v="4858" actId="26606"/>
          <ac:spMkLst>
            <pc:docMk/>
            <pc:sldMk cId="1826625687" sldId="277"/>
            <ac:spMk id="20" creationId="{52C0B2E1-0268-42EC-ABD3-94F81A05BCBD}"/>
          </ac:spMkLst>
        </pc:spChg>
        <pc:spChg chg="add del">
          <ac:chgData name="Fanny Jaegers" userId="ab8560f7-9eff-4941-9bd2-1cab2ab4fcca" providerId="ADAL" clId="{ABBC6925-DD2B-4678-A45D-9C953BA8484B}" dt="2022-09-19T11:11:05.287" v="4858" actId="26606"/>
          <ac:spMkLst>
            <pc:docMk/>
            <pc:sldMk cId="1826625687" sldId="277"/>
            <ac:spMk id="21" creationId="{7D2256B4-48EA-40FC-BBC0-AA1EE6E0080C}"/>
          </ac:spMkLst>
        </pc:spChg>
        <pc:spChg chg="add del">
          <ac:chgData name="Fanny Jaegers" userId="ab8560f7-9eff-4941-9bd2-1cab2ab4fcca" providerId="ADAL" clId="{ABBC6925-DD2B-4678-A45D-9C953BA8484B}" dt="2022-09-19T11:11:05.287" v="4858" actId="26606"/>
          <ac:spMkLst>
            <pc:docMk/>
            <pc:sldMk cId="1826625687" sldId="277"/>
            <ac:spMk id="23" creationId="{8C6E698C-8155-4B8B-BDC9-B7299772B509}"/>
          </ac:spMkLst>
        </pc:spChg>
        <pc:spChg chg="add del">
          <ac:chgData name="Fanny Jaegers" userId="ab8560f7-9eff-4941-9bd2-1cab2ab4fcca" providerId="ADAL" clId="{ABBC6925-DD2B-4678-A45D-9C953BA8484B}" dt="2022-09-19T11:11:05.287" v="4858" actId="26606"/>
          <ac:spMkLst>
            <pc:docMk/>
            <pc:sldMk cId="1826625687" sldId="277"/>
            <ac:spMk id="25" creationId="{8A549DE7-671D-4575-AF43-858FD99981CF}"/>
          </ac:spMkLst>
        </pc:spChg>
        <pc:spChg chg="add del">
          <ac:chgData name="Fanny Jaegers" userId="ab8560f7-9eff-4941-9bd2-1cab2ab4fcca" providerId="ADAL" clId="{ABBC6925-DD2B-4678-A45D-9C953BA8484B}" dt="2022-09-19T11:11:11.791" v="4861" actId="26606"/>
          <ac:spMkLst>
            <pc:docMk/>
            <pc:sldMk cId="1826625687" sldId="277"/>
            <ac:spMk id="27" creationId="{52C0B2E1-0268-42EC-ABD3-94F81A05BCBD}"/>
          </ac:spMkLst>
        </pc:spChg>
        <pc:spChg chg="add del">
          <ac:chgData name="Fanny Jaegers" userId="ab8560f7-9eff-4941-9bd2-1cab2ab4fcca" providerId="ADAL" clId="{ABBC6925-DD2B-4678-A45D-9C953BA8484B}" dt="2022-09-19T11:11:11.791" v="4861" actId="26606"/>
          <ac:spMkLst>
            <pc:docMk/>
            <pc:sldMk cId="1826625687" sldId="277"/>
            <ac:spMk id="28" creationId="{7D2256B4-48EA-40FC-BBC0-AA1EE6E0080C}"/>
          </ac:spMkLst>
        </pc:spChg>
        <pc:spChg chg="add del">
          <ac:chgData name="Fanny Jaegers" userId="ab8560f7-9eff-4941-9bd2-1cab2ab4fcca" providerId="ADAL" clId="{ABBC6925-DD2B-4678-A45D-9C953BA8484B}" dt="2022-09-19T11:11:11.791" v="4861" actId="26606"/>
          <ac:spMkLst>
            <pc:docMk/>
            <pc:sldMk cId="1826625687" sldId="277"/>
            <ac:spMk id="30" creationId="{FBDCECDC-EEE3-4128-AA5E-82A8C08796E8}"/>
          </ac:spMkLst>
        </pc:spChg>
        <pc:spChg chg="add del">
          <ac:chgData name="Fanny Jaegers" userId="ab8560f7-9eff-4941-9bd2-1cab2ab4fcca" providerId="ADAL" clId="{ABBC6925-DD2B-4678-A45D-9C953BA8484B}" dt="2022-09-19T11:11:11.791" v="4861" actId="26606"/>
          <ac:spMkLst>
            <pc:docMk/>
            <pc:sldMk cId="1826625687" sldId="277"/>
            <ac:spMk id="31" creationId="{4260EDE0-989C-4E16-AF94-F652294D828E}"/>
          </ac:spMkLst>
        </pc:spChg>
        <pc:spChg chg="add del">
          <ac:chgData name="Fanny Jaegers" userId="ab8560f7-9eff-4941-9bd2-1cab2ab4fcca" providerId="ADAL" clId="{ABBC6925-DD2B-4678-A45D-9C953BA8484B}" dt="2022-09-19T11:11:11.791" v="4861" actId="26606"/>
          <ac:spMkLst>
            <pc:docMk/>
            <pc:sldMk cId="1826625687" sldId="277"/>
            <ac:spMk id="32" creationId="{1F3985C0-E548-44D2-B30E-F3E42DADE133}"/>
          </ac:spMkLst>
        </pc:spChg>
        <pc:spChg chg="add del">
          <ac:chgData name="Fanny Jaegers" userId="ab8560f7-9eff-4941-9bd2-1cab2ab4fcca" providerId="ADAL" clId="{ABBC6925-DD2B-4678-A45D-9C953BA8484B}" dt="2022-09-19T11:42:35.138" v="6460" actId="26606"/>
          <ac:spMkLst>
            <pc:docMk/>
            <pc:sldMk cId="1826625687" sldId="277"/>
            <ac:spMk id="34" creationId="{52C0B2E1-0268-42EC-ABD3-94F81A05BCBD}"/>
          </ac:spMkLst>
        </pc:spChg>
        <pc:spChg chg="add del">
          <ac:chgData name="Fanny Jaegers" userId="ab8560f7-9eff-4941-9bd2-1cab2ab4fcca" providerId="ADAL" clId="{ABBC6925-DD2B-4678-A45D-9C953BA8484B}" dt="2022-09-19T11:42:35.138" v="6460" actId="26606"/>
          <ac:spMkLst>
            <pc:docMk/>
            <pc:sldMk cId="1826625687" sldId="277"/>
            <ac:spMk id="35" creationId="{7D2256B4-48EA-40FC-BBC0-AA1EE6E0080C}"/>
          </ac:spMkLst>
        </pc:spChg>
        <pc:spChg chg="add del">
          <ac:chgData name="Fanny Jaegers" userId="ab8560f7-9eff-4941-9bd2-1cab2ab4fcca" providerId="ADAL" clId="{ABBC6925-DD2B-4678-A45D-9C953BA8484B}" dt="2022-09-19T11:42:35.138" v="6460" actId="26606"/>
          <ac:spMkLst>
            <pc:docMk/>
            <pc:sldMk cId="1826625687" sldId="277"/>
            <ac:spMk id="37" creationId="{8C6E698C-8155-4B8B-BDC9-B7299772B509}"/>
          </ac:spMkLst>
        </pc:spChg>
        <pc:spChg chg="add del">
          <ac:chgData name="Fanny Jaegers" userId="ab8560f7-9eff-4941-9bd2-1cab2ab4fcca" providerId="ADAL" clId="{ABBC6925-DD2B-4678-A45D-9C953BA8484B}" dt="2022-09-19T11:42:35.138" v="6460" actId="26606"/>
          <ac:spMkLst>
            <pc:docMk/>
            <pc:sldMk cId="1826625687" sldId="277"/>
            <ac:spMk id="38" creationId="{0EEF5601-A8BC-411D-AA64-3E79320BA122}"/>
          </ac:spMkLst>
        </pc:spChg>
        <pc:spChg chg="add del">
          <ac:chgData name="Fanny Jaegers" userId="ab8560f7-9eff-4941-9bd2-1cab2ab4fcca" providerId="ADAL" clId="{ABBC6925-DD2B-4678-A45D-9C953BA8484B}" dt="2022-09-19T11:42:35.138" v="6460" actId="26606"/>
          <ac:spMkLst>
            <pc:docMk/>
            <pc:sldMk cId="1826625687" sldId="277"/>
            <ac:spMk id="39" creationId="{33209156-242F-4B26-8D07-CEB2B68A9F9A}"/>
          </ac:spMkLst>
        </pc:spChg>
        <pc:spChg chg="add">
          <ac:chgData name="Fanny Jaegers" userId="ab8560f7-9eff-4941-9bd2-1cab2ab4fcca" providerId="ADAL" clId="{ABBC6925-DD2B-4678-A45D-9C953BA8484B}" dt="2022-09-19T11:42:35.138" v="6460" actId="26606"/>
          <ac:spMkLst>
            <pc:docMk/>
            <pc:sldMk cId="1826625687" sldId="277"/>
            <ac:spMk id="3079" creationId="{4E4490D0-3672-446A-AC12-B4830333BDDD}"/>
          </ac:spMkLst>
        </pc:spChg>
        <pc:spChg chg="add">
          <ac:chgData name="Fanny Jaegers" userId="ab8560f7-9eff-4941-9bd2-1cab2ab4fcca" providerId="ADAL" clId="{ABBC6925-DD2B-4678-A45D-9C953BA8484B}" dt="2022-09-19T11:42:35.138" v="6460" actId="26606"/>
          <ac:spMkLst>
            <pc:docMk/>
            <pc:sldMk cId="1826625687" sldId="277"/>
            <ac:spMk id="3081" creationId="{39CB82C2-DF65-4EC1-8280-F201D50F570B}"/>
          </ac:spMkLst>
        </pc:spChg>
        <pc:spChg chg="add">
          <ac:chgData name="Fanny Jaegers" userId="ab8560f7-9eff-4941-9bd2-1cab2ab4fcca" providerId="ADAL" clId="{ABBC6925-DD2B-4678-A45D-9C953BA8484B}" dt="2022-09-19T11:42:35.138" v="6460" actId="26606"/>
          <ac:spMkLst>
            <pc:docMk/>
            <pc:sldMk cId="1826625687" sldId="277"/>
            <ac:spMk id="3085" creationId="{EB1836F0-F9E0-4D93-9BDD-7EEC6EA05F7B}"/>
          </ac:spMkLst>
        </pc:spChg>
        <pc:spChg chg="add">
          <ac:chgData name="Fanny Jaegers" userId="ab8560f7-9eff-4941-9bd2-1cab2ab4fcca" providerId="ADAL" clId="{ABBC6925-DD2B-4678-A45D-9C953BA8484B}" dt="2022-09-19T11:42:35.138" v="6460" actId="26606"/>
          <ac:spMkLst>
            <pc:docMk/>
            <pc:sldMk cId="1826625687" sldId="277"/>
            <ac:spMk id="3089" creationId="{6D2F28D1-82F9-40FE-935C-85ECF7660D2D}"/>
          </ac:spMkLst>
        </pc:spChg>
        <pc:spChg chg="add">
          <ac:chgData name="Fanny Jaegers" userId="ab8560f7-9eff-4941-9bd2-1cab2ab4fcca" providerId="ADAL" clId="{ABBC6925-DD2B-4678-A45D-9C953BA8484B}" dt="2022-09-19T11:42:35.138" v="6460" actId="26606"/>
          <ac:spMkLst>
            <pc:docMk/>
            <pc:sldMk cId="1826625687" sldId="277"/>
            <ac:spMk id="3091" creationId="{4B670E93-2F53-48FC-AB6C-E99E22D17F31}"/>
          </ac:spMkLst>
        </pc:spChg>
        <pc:picChg chg="add mod">
          <ac:chgData name="Fanny Jaegers" userId="ab8560f7-9eff-4941-9bd2-1cab2ab4fcca" providerId="ADAL" clId="{ABBC6925-DD2B-4678-A45D-9C953BA8484B}" dt="2022-09-19T11:42:35.138" v="6460" actId="26606"/>
          <ac:picMkLst>
            <pc:docMk/>
            <pc:sldMk cId="1826625687" sldId="277"/>
            <ac:picMk id="3074" creationId="{D2A780E7-DE9E-49BC-AB48-155E764A3F75}"/>
          </ac:picMkLst>
        </pc:picChg>
        <pc:cxnChg chg="add del">
          <ac:chgData name="Fanny Jaegers" userId="ab8560f7-9eff-4941-9bd2-1cab2ab4fcca" providerId="ADAL" clId="{ABBC6925-DD2B-4678-A45D-9C953BA8484B}" dt="2022-09-19T11:11:00.356" v="4856" actId="26606"/>
          <ac:cxnSpMkLst>
            <pc:docMk/>
            <pc:sldMk cId="1826625687" sldId="277"/>
            <ac:cxnSpMk id="11" creationId="{3D44BCCA-102D-4A9D-B1E4-2450CAF0B05E}"/>
          </ac:cxnSpMkLst>
        </pc:cxnChg>
        <pc:cxnChg chg="add del">
          <ac:chgData name="Fanny Jaegers" userId="ab8560f7-9eff-4941-9bd2-1cab2ab4fcca" providerId="ADAL" clId="{ABBC6925-DD2B-4678-A45D-9C953BA8484B}" dt="2022-09-19T11:11:00.356" v="4856" actId="26606"/>
          <ac:cxnSpMkLst>
            <pc:docMk/>
            <pc:sldMk cId="1826625687" sldId="277"/>
            <ac:cxnSpMk id="15" creationId="{09525C9A-1972-4836-BA7A-706C946EF4DA}"/>
          </ac:cxnSpMkLst>
        </pc:cxnChg>
        <pc:cxnChg chg="add del">
          <ac:chgData name="Fanny Jaegers" userId="ab8560f7-9eff-4941-9bd2-1cab2ab4fcca" providerId="ADAL" clId="{ABBC6925-DD2B-4678-A45D-9C953BA8484B}" dt="2022-09-19T11:11:05.287" v="4858" actId="26606"/>
          <ac:cxnSpMkLst>
            <pc:docMk/>
            <pc:sldMk cId="1826625687" sldId="277"/>
            <ac:cxnSpMk id="22" creationId="{3D44BCCA-102D-4A9D-B1E4-2450CAF0B05E}"/>
          </ac:cxnSpMkLst>
        </pc:cxnChg>
        <pc:cxnChg chg="add del">
          <ac:chgData name="Fanny Jaegers" userId="ab8560f7-9eff-4941-9bd2-1cab2ab4fcca" providerId="ADAL" clId="{ABBC6925-DD2B-4678-A45D-9C953BA8484B}" dt="2022-09-19T11:11:05.287" v="4858" actId="26606"/>
          <ac:cxnSpMkLst>
            <pc:docMk/>
            <pc:sldMk cId="1826625687" sldId="277"/>
            <ac:cxnSpMk id="24" creationId="{09525C9A-1972-4836-BA7A-706C946EF4DA}"/>
          </ac:cxnSpMkLst>
        </pc:cxnChg>
        <pc:cxnChg chg="add del">
          <ac:chgData name="Fanny Jaegers" userId="ab8560f7-9eff-4941-9bd2-1cab2ab4fcca" providerId="ADAL" clId="{ABBC6925-DD2B-4678-A45D-9C953BA8484B}" dt="2022-09-19T11:11:11.791" v="4861" actId="26606"/>
          <ac:cxnSpMkLst>
            <pc:docMk/>
            <pc:sldMk cId="1826625687" sldId="277"/>
            <ac:cxnSpMk id="29" creationId="{3D44BCCA-102D-4A9D-B1E4-2450CAF0B05E}"/>
          </ac:cxnSpMkLst>
        </pc:cxnChg>
        <pc:cxnChg chg="add del">
          <ac:chgData name="Fanny Jaegers" userId="ab8560f7-9eff-4941-9bd2-1cab2ab4fcca" providerId="ADAL" clId="{ABBC6925-DD2B-4678-A45D-9C953BA8484B}" dt="2022-09-19T11:42:35.138" v="6460" actId="26606"/>
          <ac:cxnSpMkLst>
            <pc:docMk/>
            <pc:sldMk cId="1826625687" sldId="277"/>
            <ac:cxnSpMk id="36" creationId="{3D44BCCA-102D-4A9D-B1E4-2450CAF0B05E}"/>
          </ac:cxnSpMkLst>
        </pc:cxnChg>
        <pc:cxnChg chg="add">
          <ac:chgData name="Fanny Jaegers" userId="ab8560f7-9eff-4941-9bd2-1cab2ab4fcca" providerId="ADAL" clId="{ABBC6925-DD2B-4678-A45D-9C953BA8484B}" dt="2022-09-19T11:42:35.138" v="6460" actId="26606"/>
          <ac:cxnSpMkLst>
            <pc:docMk/>
            <pc:sldMk cId="1826625687" sldId="277"/>
            <ac:cxnSpMk id="3083" creationId="{7E1D4427-852B-4B37-8E76-0E9F1810BA2A}"/>
          </ac:cxnSpMkLst>
        </pc:cxnChg>
        <pc:cxnChg chg="add">
          <ac:chgData name="Fanny Jaegers" userId="ab8560f7-9eff-4941-9bd2-1cab2ab4fcca" providerId="ADAL" clId="{ABBC6925-DD2B-4678-A45D-9C953BA8484B}" dt="2022-09-19T11:42:35.138" v="6460" actId="26606"/>
          <ac:cxnSpMkLst>
            <pc:docMk/>
            <pc:sldMk cId="1826625687" sldId="277"/>
            <ac:cxnSpMk id="3087" creationId="{7A49EFD3-A806-4D59-99F1-AA9AFAE4EF71}"/>
          </ac:cxnSpMkLst>
        </pc:cxnChg>
      </pc:sldChg>
      <pc:sldChg chg="addSp delSp modSp new mod setBg addAnim delAnim">
        <pc:chgData name="Fanny Jaegers" userId="ab8560f7-9eff-4941-9bd2-1cab2ab4fcca" providerId="ADAL" clId="{ABBC6925-DD2B-4678-A45D-9C953BA8484B}" dt="2022-09-19T11:40:06.132" v="6446" actId="404"/>
        <pc:sldMkLst>
          <pc:docMk/>
          <pc:sldMk cId="390663719" sldId="278"/>
        </pc:sldMkLst>
        <pc:spChg chg="mod">
          <ac:chgData name="Fanny Jaegers" userId="ab8560f7-9eff-4941-9bd2-1cab2ab4fcca" providerId="ADAL" clId="{ABBC6925-DD2B-4678-A45D-9C953BA8484B}" dt="2022-09-19T11:40:06.132" v="6446" actId="404"/>
          <ac:spMkLst>
            <pc:docMk/>
            <pc:sldMk cId="390663719" sldId="278"/>
            <ac:spMk id="2" creationId="{431BC1E6-2D12-4988-8A02-A17B37A287A8}"/>
          </ac:spMkLst>
        </pc:spChg>
        <pc:spChg chg="del">
          <ac:chgData name="Fanny Jaegers" userId="ab8560f7-9eff-4941-9bd2-1cab2ab4fcca" providerId="ADAL" clId="{ABBC6925-DD2B-4678-A45D-9C953BA8484B}" dt="2022-09-19T11:11:50.992" v="4904" actId="26606"/>
          <ac:spMkLst>
            <pc:docMk/>
            <pc:sldMk cId="390663719" sldId="278"/>
            <ac:spMk id="3" creationId="{A9CC5582-C6BB-426D-9908-71CA33816920}"/>
          </ac:spMkLst>
        </pc:spChg>
        <pc:spChg chg="add del">
          <ac:chgData name="Fanny Jaegers" userId="ab8560f7-9eff-4941-9bd2-1cab2ab4fcca" providerId="ADAL" clId="{ABBC6925-DD2B-4678-A45D-9C953BA8484B}" dt="2022-09-19T11:38:50.732" v="6432" actId="26606"/>
          <ac:spMkLst>
            <pc:docMk/>
            <pc:sldMk cId="390663719" sldId="278"/>
            <ac:spMk id="8" creationId="{52C0B2E1-0268-42EC-ABD3-94F81A05BCBD}"/>
          </ac:spMkLst>
        </pc:spChg>
        <pc:spChg chg="add del">
          <ac:chgData name="Fanny Jaegers" userId="ab8560f7-9eff-4941-9bd2-1cab2ab4fcca" providerId="ADAL" clId="{ABBC6925-DD2B-4678-A45D-9C953BA8484B}" dt="2022-09-19T11:38:50.732" v="6432" actId="26606"/>
          <ac:spMkLst>
            <pc:docMk/>
            <pc:sldMk cId="390663719" sldId="278"/>
            <ac:spMk id="10" creationId="{7D2256B4-48EA-40FC-BBC0-AA1EE6E0080C}"/>
          </ac:spMkLst>
        </pc:spChg>
        <pc:spChg chg="add del">
          <ac:chgData name="Fanny Jaegers" userId="ab8560f7-9eff-4941-9bd2-1cab2ab4fcca" providerId="ADAL" clId="{ABBC6925-DD2B-4678-A45D-9C953BA8484B}" dt="2022-09-19T11:38:50.732" v="6432" actId="26606"/>
          <ac:spMkLst>
            <pc:docMk/>
            <pc:sldMk cId="390663719" sldId="278"/>
            <ac:spMk id="14" creationId="{8C6E698C-8155-4B8B-BDC9-B7299772B509}"/>
          </ac:spMkLst>
        </pc:spChg>
        <pc:spChg chg="add del">
          <ac:chgData name="Fanny Jaegers" userId="ab8560f7-9eff-4941-9bd2-1cab2ab4fcca" providerId="ADAL" clId="{ABBC6925-DD2B-4678-A45D-9C953BA8484B}" dt="2022-09-19T11:38:50.732" v="6432" actId="26606"/>
          <ac:spMkLst>
            <pc:docMk/>
            <pc:sldMk cId="390663719" sldId="278"/>
            <ac:spMk id="16" creationId="{0EEF5601-A8BC-411D-AA64-3E79320BA122}"/>
          </ac:spMkLst>
        </pc:spChg>
        <pc:spChg chg="add del">
          <ac:chgData name="Fanny Jaegers" userId="ab8560f7-9eff-4941-9bd2-1cab2ab4fcca" providerId="ADAL" clId="{ABBC6925-DD2B-4678-A45D-9C953BA8484B}" dt="2022-09-19T11:38:50.732" v="6432" actId="26606"/>
          <ac:spMkLst>
            <pc:docMk/>
            <pc:sldMk cId="390663719" sldId="278"/>
            <ac:spMk id="18" creationId="{33209156-242F-4B26-8D07-CEB2B68A9F9A}"/>
          </ac:spMkLst>
        </pc:spChg>
        <pc:spChg chg="add del">
          <ac:chgData name="Fanny Jaegers" userId="ab8560f7-9eff-4941-9bd2-1cab2ab4fcca" providerId="ADAL" clId="{ABBC6925-DD2B-4678-A45D-9C953BA8484B}" dt="2022-09-19T11:38:35.402" v="6418" actId="26606"/>
          <ac:spMkLst>
            <pc:docMk/>
            <pc:sldMk cId="390663719" sldId="278"/>
            <ac:spMk id="2055" creationId="{25C8D2C1-DA83-420D-9635-D52CE066B5DA}"/>
          </ac:spMkLst>
        </pc:spChg>
        <pc:spChg chg="add del">
          <ac:chgData name="Fanny Jaegers" userId="ab8560f7-9eff-4941-9bd2-1cab2ab4fcca" providerId="ADAL" clId="{ABBC6925-DD2B-4678-A45D-9C953BA8484B}" dt="2022-09-19T11:38:35.402" v="6418" actId="26606"/>
          <ac:spMkLst>
            <pc:docMk/>
            <pc:sldMk cId="390663719" sldId="278"/>
            <ac:spMk id="2057" creationId="{434F74C9-6A0B-409E-AD1C-45B58BE91BB8}"/>
          </ac:spMkLst>
        </pc:spChg>
        <pc:spChg chg="add del">
          <ac:chgData name="Fanny Jaegers" userId="ab8560f7-9eff-4941-9bd2-1cab2ab4fcca" providerId="ADAL" clId="{ABBC6925-DD2B-4678-A45D-9C953BA8484B}" dt="2022-09-19T11:38:35.402" v="6418" actId="26606"/>
          <ac:spMkLst>
            <pc:docMk/>
            <pc:sldMk cId="390663719" sldId="278"/>
            <ac:spMk id="2061" creationId="{F452A527-3631-41ED-858D-3777A7D1496A}"/>
          </ac:spMkLst>
        </pc:spChg>
        <pc:spChg chg="add del">
          <ac:chgData name="Fanny Jaegers" userId="ab8560f7-9eff-4941-9bd2-1cab2ab4fcca" providerId="ADAL" clId="{ABBC6925-DD2B-4678-A45D-9C953BA8484B}" dt="2022-09-19T11:38:35.402" v="6418" actId="26606"/>
          <ac:spMkLst>
            <pc:docMk/>
            <pc:sldMk cId="390663719" sldId="278"/>
            <ac:spMk id="2065" creationId="{F85B92BC-678C-4E14-97E6-3227DEF86371}"/>
          </ac:spMkLst>
        </pc:spChg>
        <pc:spChg chg="add del">
          <ac:chgData name="Fanny Jaegers" userId="ab8560f7-9eff-4941-9bd2-1cab2ab4fcca" providerId="ADAL" clId="{ABBC6925-DD2B-4678-A45D-9C953BA8484B}" dt="2022-09-19T11:38:35.402" v="6418" actId="26606"/>
          <ac:spMkLst>
            <pc:docMk/>
            <pc:sldMk cId="390663719" sldId="278"/>
            <ac:spMk id="2067" creationId="{D2644120-A6B9-4D5C-8A60-E2F4CC220E77}"/>
          </ac:spMkLst>
        </pc:spChg>
        <pc:spChg chg="add del">
          <ac:chgData name="Fanny Jaegers" userId="ab8560f7-9eff-4941-9bd2-1cab2ab4fcca" providerId="ADAL" clId="{ABBC6925-DD2B-4678-A45D-9C953BA8484B}" dt="2022-09-19T11:38:39.009" v="6421" actId="26606"/>
          <ac:spMkLst>
            <pc:docMk/>
            <pc:sldMk cId="390663719" sldId="278"/>
            <ac:spMk id="2069" creationId="{25C8D2C1-DA83-420D-9635-D52CE066B5DA}"/>
          </ac:spMkLst>
        </pc:spChg>
        <pc:spChg chg="add del">
          <ac:chgData name="Fanny Jaegers" userId="ab8560f7-9eff-4941-9bd2-1cab2ab4fcca" providerId="ADAL" clId="{ABBC6925-DD2B-4678-A45D-9C953BA8484B}" dt="2022-09-19T11:38:39.009" v="6421" actId="26606"/>
          <ac:spMkLst>
            <pc:docMk/>
            <pc:sldMk cId="390663719" sldId="278"/>
            <ac:spMk id="2070" creationId="{434F74C9-6A0B-409E-AD1C-45B58BE91BB8}"/>
          </ac:spMkLst>
        </pc:spChg>
        <pc:spChg chg="add del">
          <ac:chgData name="Fanny Jaegers" userId="ab8560f7-9eff-4941-9bd2-1cab2ab4fcca" providerId="ADAL" clId="{ABBC6925-DD2B-4678-A45D-9C953BA8484B}" dt="2022-09-19T11:38:39.009" v="6421" actId="26606"/>
          <ac:spMkLst>
            <pc:docMk/>
            <pc:sldMk cId="390663719" sldId="278"/>
            <ac:spMk id="2072" creationId="{F452A527-3631-41ED-858D-3777A7D1496A}"/>
          </ac:spMkLst>
        </pc:spChg>
        <pc:spChg chg="add del">
          <ac:chgData name="Fanny Jaegers" userId="ab8560f7-9eff-4941-9bd2-1cab2ab4fcca" providerId="ADAL" clId="{ABBC6925-DD2B-4678-A45D-9C953BA8484B}" dt="2022-09-19T11:38:40.169" v="6424" actId="26606"/>
          <ac:spMkLst>
            <pc:docMk/>
            <pc:sldMk cId="390663719" sldId="278"/>
            <ac:spMk id="2075" creationId="{25C8D2C1-DA83-420D-9635-D52CE066B5DA}"/>
          </ac:spMkLst>
        </pc:spChg>
        <pc:spChg chg="add del">
          <ac:chgData name="Fanny Jaegers" userId="ab8560f7-9eff-4941-9bd2-1cab2ab4fcca" providerId="ADAL" clId="{ABBC6925-DD2B-4678-A45D-9C953BA8484B}" dt="2022-09-19T11:38:40.169" v="6424" actId="26606"/>
          <ac:spMkLst>
            <pc:docMk/>
            <pc:sldMk cId="390663719" sldId="278"/>
            <ac:spMk id="2076" creationId="{434F74C9-6A0B-409E-AD1C-45B58BE91BB8}"/>
          </ac:spMkLst>
        </pc:spChg>
        <pc:spChg chg="add del">
          <ac:chgData name="Fanny Jaegers" userId="ab8560f7-9eff-4941-9bd2-1cab2ab4fcca" providerId="ADAL" clId="{ABBC6925-DD2B-4678-A45D-9C953BA8484B}" dt="2022-09-19T11:38:40.169" v="6424" actId="26606"/>
          <ac:spMkLst>
            <pc:docMk/>
            <pc:sldMk cId="390663719" sldId="278"/>
            <ac:spMk id="2078" creationId="{A9286AD2-18A9-4868-A4E3-7A2097A20810}"/>
          </ac:spMkLst>
        </pc:spChg>
        <pc:spChg chg="add del">
          <ac:chgData name="Fanny Jaegers" userId="ab8560f7-9eff-4941-9bd2-1cab2ab4fcca" providerId="ADAL" clId="{ABBC6925-DD2B-4678-A45D-9C953BA8484B}" dt="2022-09-19T11:38:42.217" v="6427" actId="26606"/>
          <ac:spMkLst>
            <pc:docMk/>
            <pc:sldMk cId="390663719" sldId="278"/>
            <ac:spMk id="2081" creationId="{25C8D2C1-DA83-420D-9635-D52CE066B5DA}"/>
          </ac:spMkLst>
        </pc:spChg>
        <pc:spChg chg="add del">
          <ac:chgData name="Fanny Jaegers" userId="ab8560f7-9eff-4941-9bd2-1cab2ab4fcca" providerId="ADAL" clId="{ABBC6925-DD2B-4678-A45D-9C953BA8484B}" dt="2022-09-19T11:38:42.217" v="6427" actId="26606"/>
          <ac:spMkLst>
            <pc:docMk/>
            <pc:sldMk cId="390663719" sldId="278"/>
            <ac:spMk id="2082" creationId="{434F74C9-6A0B-409E-AD1C-45B58BE91BB8}"/>
          </ac:spMkLst>
        </pc:spChg>
        <pc:spChg chg="add del">
          <ac:chgData name="Fanny Jaegers" userId="ab8560f7-9eff-4941-9bd2-1cab2ab4fcca" providerId="ADAL" clId="{ABBC6925-DD2B-4678-A45D-9C953BA8484B}" dt="2022-09-19T11:38:42.217" v="6427" actId="26606"/>
          <ac:spMkLst>
            <pc:docMk/>
            <pc:sldMk cId="390663719" sldId="278"/>
            <ac:spMk id="2084" creationId="{F452A527-3631-41ED-858D-3777A7D1496A}"/>
          </ac:spMkLst>
        </pc:spChg>
        <pc:spChg chg="add del">
          <ac:chgData name="Fanny Jaegers" userId="ab8560f7-9eff-4941-9bd2-1cab2ab4fcca" providerId="ADAL" clId="{ABBC6925-DD2B-4678-A45D-9C953BA8484B}" dt="2022-09-19T11:38:46.274" v="6429" actId="26606"/>
          <ac:spMkLst>
            <pc:docMk/>
            <pc:sldMk cId="390663719" sldId="278"/>
            <ac:spMk id="2087" creationId="{4E4490D0-3672-446A-AC12-B4830333BDDD}"/>
          </ac:spMkLst>
        </pc:spChg>
        <pc:spChg chg="add del">
          <ac:chgData name="Fanny Jaegers" userId="ab8560f7-9eff-4941-9bd2-1cab2ab4fcca" providerId="ADAL" clId="{ABBC6925-DD2B-4678-A45D-9C953BA8484B}" dt="2022-09-19T11:38:46.274" v="6429" actId="26606"/>
          <ac:spMkLst>
            <pc:docMk/>
            <pc:sldMk cId="390663719" sldId="278"/>
            <ac:spMk id="2088" creationId="{39CB82C2-DF65-4EC1-8280-F201D50F570B}"/>
          </ac:spMkLst>
        </pc:spChg>
        <pc:spChg chg="add del">
          <ac:chgData name="Fanny Jaegers" userId="ab8560f7-9eff-4941-9bd2-1cab2ab4fcca" providerId="ADAL" clId="{ABBC6925-DD2B-4678-A45D-9C953BA8484B}" dt="2022-09-19T11:38:46.274" v="6429" actId="26606"/>
          <ac:spMkLst>
            <pc:docMk/>
            <pc:sldMk cId="390663719" sldId="278"/>
            <ac:spMk id="2090" creationId="{EB1836F0-F9E0-4D93-9BDD-7EEC6EA05F7B}"/>
          </ac:spMkLst>
        </pc:spChg>
        <pc:spChg chg="add del">
          <ac:chgData name="Fanny Jaegers" userId="ab8560f7-9eff-4941-9bd2-1cab2ab4fcca" providerId="ADAL" clId="{ABBC6925-DD2B-4678-A45D-9C953BA8484B}" dt="2022-09-19T11:38:46.274" v="6429" actId="26606"/>
          <ac:spMkLst>
            <pc:docMk/>
            <pc:sldMk cId="390663719" sldId="278"/>
            <ac:spMk id="2092" creationId="{6D2F28D1-82F9-40FE-935C-85ECF7660D2D}"/>
          </ac:spMkLst>
        </pc:spChg>
        <pc:spChg chg="add del">
          <ac:chgData name="Fanny Jaegers" userId="ab8560f7-9eff-4941-9bd2-1cab2ab4fcca" providerId="ADAL" clId="{ABBC6925-DD2B-4678-A45D-9C953BA8484B}" dt="2022-09-19T11:38:46.274" v="6429" actId="26606"/>
          <ac:spMkLst>
            <pc:docMk/>
            <pc:sldMk cId="390663719" sldId="278"/>
            <ac:spMk id="2093" creationId="{4B670E93-2F53-48FC-AB6C-E99E22D17F31}"/>
          </ac:spMkLst>
        </pc:spChg>
        <pc:spChg chg="add del">
          <ac:chgData name="Fanny Jaegers" userId="ab8560f7-9eff-4941-9bd2-1cab2ab4fcca" providerId="ADAL" clId="{ABBC6925-DD2B-4678-A45D-9C953BA8484B}" dt="2022-09-19T11:38:50.711" v="6431" actId="26606"/>
          <ac:spMkLst>
            <pc:docMk/>
            <pc:sldMk cId="390663719" sldId="278"/>
            <ac:spMk id="2095" creationId="{4E4490D0-3672-446A-AC12-B4830333BDDD}"/>
          </ac:spMkLst>
        </pc:spChg>
        <pc:spChg chg="add del">
          <ac:chgData name="Fanny Jaegers" userId="ab8560f7-9eff-4941-9bd2-1cab2ab4fcca" providerId="ADAL" clId="{ABBC6925-DD2B-4678-A45D-9C953BA8484B}" dt="2022-09-19T11:38:50.711" v="6431" actId="26606"/>
          <ac:spMkLst>
            <pc:docMk/>
            <pc:sldMk cId="390663719" sldId="278"/>
            <ac:spMk id="2096" creationId="{39CB82C2-DF65-4EC1-8280-F201D50F570B}"/>
          </ac:spMkLst>
        </pc:spChg>
        <pc:spChg chg="add del">
          <ac:chgData name="Fanny Jaegers" userId="ab8560f7-9eff-4941-9bd2-1cab2ab4fcca" providerId="ADAL" clId="{ABBC6925-DD2B-4678-A45D-9C953BA8484B}" dt="2022-09-19T11:38:50.711" v="6431" actId="26606"/>
          <ac:spMkLst>
            <pc:docMk/>
            <pc:sldMk cId="390663719" sldId="278"/>
            <ac:spMk id="2098" creationId="{AE220058-3FCE-496E-ADF2-D8A6961F39F6}"/>
          </ac:spMkLst>
        </pc:spChg>
        <pc:spChg chg="add del">
          <ac:chgData name="Fanny Jaegers" userId="ab8560f7-9eff-4941-9bd2-1cab2ab4fcca" providerId="ADAL" clId="{ABBC6925-DD2B-4678-A45D-9C953BA8484B}" dt="2022-09-19T11:38:50.711" v="6431" actId="26606"/>
          <ac:spMkLst>
            <pc:docMk/>
            <pc:sldMk cId="390663719" sldId="278"/>
            <ac:spMk id="2100" creationId="{3E9C5090-7D25-41E3-A6D3-CCAEE505E785}"/>
          </ac:spMkLst>
        </pc:spChg>
        <pc:spChg chg="add del">
          <ac:chgData name="Fanny Jaegers" userId="ab8560f7-9eff-4941-9bd2-1cab2ab4fcca" providerId="ADAL" clId="{ABBC6925-DD2B-4678-A45D-9C953BA8484B}" dt="2022-09-19T11:38:50.711" v="6431" actId="26606"/>
          <ac:spMkLst>
            <pc:docMk/>
            <pc:sldMk cId="390663719" sldId="278"/>
            <ac:spMk id="2101" creationId="{11BF8809-0DAC-41E5-A212-ACB4A01BE95B}"/>
          </ac:spMkLst>
        </pc:spChg>
        <pc:spChg chg="add del">
          <ac:chgData name="Fanny Jaegers" userId="ab8560f7-9eff-4941-9bd2-1cab2ab4fcca" providerId="ADAL" clId="{ABBC6925-DD2B-4678-A45D-9C953BA8484B}" dt="2022-09-19T11:39:12.080" v="6434" actId="26606"/>
          <ac:spMkLst>
            <pc:docMk/>
            <pc:sldMk cId="390663719" sldId="278"/>
            <ac:spMk id="2103" creationId="{25C8D2C1-DA83-420D-9635-D52CE066B5DA}"/>
          </ac:spMkLst>
        </pc:spChg>
        <pc:spChg chg="add del">
          <ac:chgData name="Fanny Jaegers" userId="ab8560f7-9eff-4941-9bd2-1cab2ab4fcca" providerId="ADAL" clId="{ABBC6925-DD2B-4678-A45D-9C953BA8484B}" dt="2022-09-19T11:39:12.080" v="6434" actId="26606"/>
          <ac:spMkLst>
            <pc:docMk/>
            <pc:sldMk cId="390663719" sldId="278"/>
            <ac:spMk id="2104" creationId="{434F74C9-6A0B-409E-AD1C-45B58BE91BB8}"/>
          </ac:spMkLst>
        </pc:spChg>
        <pc:spChg chg="add del">
          <ac:chgData name="Fanny Jaegers" userId="ab8560f7-9eff-4941-9bd2-1cab2ab4fcca" providerId="ADAL" clId="{ABBC6925-DD2B-4678-A45D-9C953BA8484B}" dt="2022-09-19T11:39:12.080" v="6434" actId="26606"/>
          <ac:spMkLst>
            <pc:docMk/>
            <pc:sldMk cId="390663719" sldId="278"/>
            <ac:spMk id="2106" creationId="{F452A527-3631-41ED-858D-3777A7D1496A}"/>
          </ac:spMkLst>
        </pc:spChg>
        <pc:spChg chg="add del">
          <ac:chgData name="Fanny Jaegers" userId="ab8560f7-9eff-4941-9bd2-1cab2ab4fcca" providerId="ADAL" clId="{ABBC6925-DD2B-4678-A45D-9C953BA8484B}" dt="2022-09-19T11:39:12.080" v="6434" actId="26606"/>
          <ac:spMkLst>
            <pc:docMk/>
            <pc:sldMk cId="390663719" sldId="278"/>
            <ac:spMk id="2108" creationId="{F85B92BC-678C-4E14-97E6-3227DEF86371}"/>
          </ac:spMkLst>
        </pc:spChg>
        <pc:spChg chg="add del">
          <ac:chgData name="Fanny Jaegers" userId="ab8560f7-9eff-4941-9bd2-1cab2ab4fcca" providerId="ADAL" clId="{ABBC6925-DD2B-4678-A45D-9C953BA8484B}" dt="2022-09-19T11:39:12.080" v="6434" actId="26606"/>
          <ac:spMkLst>
            <pc:docMk/>
            <pc:sldMk cId="390663719" sldId="278"/>
            <ac:spMk id="2109" creationId="{D2644120-A6B9-4D5C-8A60-E2F4CC220E77}"/>
          </ac:spMkLst>
        </pc:spChg>
        <pc:spChg chg="add del">
          <ac:chgData name="Fanny Jaegers" userId="ab8560f7-9eff-4941-9bd2-1cab2ab4fcca" providerId="ADAL" clId="{ABBC6925-DD2B-4678-A45D-9C953BA8484B}" dt="2022-09-19T11:40:01.319" v="6443" actId="26606"/>
          <ac:spMkLst>
            <pc:docMk/>
            <pc:sldMk cId="390663719" sldId="278"/>
            <ac:spMk id="2114" creationId="{25C8D2C1-DA83-420D-9635-D52CE066B5DA}"/>
          </ac:spMkLst>
        </pc:spChg>
        <pc:spChg chg="add del">
          <ac:chgData name="Fanny Jaegers" userId="ab8560f7-9eff-4941-9bd2-1cab2ab4fcca" providerId="ADAL" clId="{ABBC6925-DD2B-4678-A45D-9C953BA8484B}" dt="2022-09-19T11:40:01.319" v="6443" actId="26606"/>
          <ac:spMkLst>
            <pc:docMk/>
            <pc:sldMk cId="390663719" sldId="278"/>
            <ac:spMk id="2116" creationId="{434F74C9-6A0B-409E-AD1C-45B58BE91BB8}"/>
          </ac:spMkLst>
        </pc:spChg>
        <pc:spChg chg="add del">
          <ac:chgData name="Fanny Jaegers" userId="ab8560f7-9eff-4941-9bd2-1cab2ab4fcca" providerId="ADAL" clId="{ABBC6925-DD2B-4678-A45D-9C953BA8484B}" dt="2022-09-19T11:40:01.319" v="6443" actId="26606"/>
          <ac:spMkLst>
            <pc:docMk/>
            <pc:sldMk cId="390663719" sldId="278"/>
            <ac:spMk id="2120" creationId="{F452A527-3631-41ED-858D-3777A7D1496A}"/>
          </ac:spMkLst>
        </pc:spChg>
        <pc:spChg chg="add">
          <ac:chgData name="Fanny Jaegers" userId="ab8560f7-9eff-4941-9bd2-1cab2ab4fcca" providerId="ADAL" clId="{ABBC6925-DD2B-4678-A45D-9C953BA8484B}" dt="2022-09-19T11:40:01.319" v="6443" actId="26606"/>
          <ac:spMkLst>
            <pc:docMk/>
            <pc:sldMk cId="390663719" sldId="278"/>
            <ac:spMk id="2127" creationId="{25C8D2C1-DA83-420D-9635-D52CE066B5DA}"/>
          </ac:spMkLst>
        </pc:spChg>
        <pc:spChg chg="add">
          <ac:chgData name="Fanny Jaegers" userId="ab8560f7-9eff-4941-9bd2-1cab2ab4fcca" providerId="ADAL" clId="{ABBC6925-DD2B-4678-A45D-9C953BA8484B}" dt="2022-09-19T11:40:01.319" v="6443" actId="26606"/>
          <ac:spMkLst>
            <pc:docMk/>
            <pc:sldMk cId="390663719" sldId="278"/>
            <ac:spMk id="2129" creationId="{434F74C9-6A0B-409E-AD1C-45B58BE91BB8}"/>
          </ac:spMkLst>
        </pc:spChg>
        <pc:spChg chg="add">
          <ac:chgData name="Fanny Jaegers" userId="ab8560f7-9eff-4941-9bd2-1cab2ab4fcca" providerId="ADAL" clId="{ABBC6925-DD2B-4678-A45D-9C953BA8484B}" dt="2022-09-19T11:40:01.319" v="6443" actId="26606"/>
          <ac:spMkLst>
            <pc:docMk/>
            <pc:sldMk cId="390663719" sldId="278"/>
            <ac:spMk id="2133" creationId="{A9286AD2-18A9-4868-A4E3-7A2097A20810}"/>
          </ac:spMkLst>
        </pc:spChg>
        <pc:spChg chg="add">
          <ac:chgData name="Fanny Jaegers" userId="ab8560f7-9eff-4941-9bd2-1cab2ab4fcca" providerId="ADAL" clId="{ABBC6925-DD2B-4678-A45D-9C953BA8484B}" dt="2022-09-19T11:40:01.319" v="6443" actId="26606"/>
          <ac:spMkLst>
            <pc:docMk/>
            <pc:sldMk cId="390663719" sldId="278"/>
            <ac:spMk id="2137" creationId="{1AB8ECB2-FB64-476F-A62F-36D68C8C7C60}"/>
          </ac:spMkLst>
        </pc:spChg>
        <pc:spChg chg="add">
          <ac:chgData name="Fanny Jaegers" userId="ab8560f7-9eff-4941-9bd2-1cab2ab4fcca" providerId="ADAL" clId="{ABBC6925-DD2B-4678-A45D-9C953BA8484B}" dt="2022-09-19T11:40:01.319" v="6443" actId="26606"/>
          <ac:spMkLst>
            <pc:docMk/>
            <pc:sldMk cId="390663719" sldId="278"/>
            <ac:spMk id="2139" creationId="{289CEAD5-ED2F-4675-9E4C-80B8A0E8A0A1}"/>
          </ac:spMkLst>
        </pc:spChg>
        <pc:picChg chg="add mod">
          <ac:chgData name="Fanny Jaegers" userId="ab8560f7-9eff-4941-9bd2-1cab2ab4fcca" providerId="ADAL" clId="{ABBC6925-DD2B-4678-A45D-9C953BA8484B}" dt="2022-09-19T11:40:01.319" v="6443" actId="26606"/>
          <ac:picMkLst>
            <pc:docMk/>
            <pc:sldMk cId="390663719" sldId="278"/>
            <ac:picMk id="2050" creationId="{2075B0CC-D579-4EB3-8884-F277A9812DC9}"/>
          </ac:picMkLst>
        </pc:picChg>
        <pc:cxnChg chg="add del">
          <ac:chgData name="Fanny Jaegers" userId="ab8560f7-9eff-4941-9bd2-1cab2ab4fcca" providerId="ADAL" clId="{ABBC6925-DD2B-4678-A45D-9C953BA8484B}" dt="2022-09-19T11:38:50.732" v="6432" actId="26606"/>
          <ac:cxnSpMkLst>
            <pc:docMk/>
            <pc:sldMk cId="390663719" sldId="278"/>
            <ac:cxnSpMk id="12" creationId="{3D44BCCA-102D-4A9D-B1E4-2450CAF0B05E}"/>
          </ac:cxnSpMkLst>
        </pc:cxnChg>
        <pc:cxnChg chg="add del">
          <ac:chgData name="Fanny Jaegers" userId="ab8560f7-9eff-4941-9bd2-1cab2ab4fcca" providerId="ADAL" clId="{ABBC6925-DD2B-4678-A45D-9C953BA8484B}" dt="2022-09-19T11:38:35.402" v="6418" actId="26606"/>
          <ac:cxnSpMkLst>
            <pc:docMk/>
            <pc:sldMk cId="390663719" sldId="278"/>
            <ac:cxnSpMk id="2059" creationId="{F5486A9D-1265-4B57-91E6-68E666B978BC}"/>
          </ac:cxnSpMkLst>
        </pc:cxnChg>
        <pc:cxnChg chg="add del">
          <ac:chgData name="Fanny Jaegers" userId="ab8560f7-9eff-4941-9bd2-1cab2ab4fcca" providerId="ADAL" clId="{ABBC6925-DD2B-4678-A45D-9C953BA8484B}" dt="2022-09-19T11:38:35.402" v="6418" actId="26606"/>
          <ac:cxnSpMkLst>
            <pc:docMk/>
            <pc:sldMk cId="390663719" sldId="278"/>
            <ac:cxnSpMk id="2063" creationId="{D28A9C89-B313-458F-9C85-515930A51A93}"/>
          </ac:cxnSpMkLst>
        </pc:cxnChg>
        <pc:cxnChg chg="add del">
          <ac:chgData name="Fanny Jaegers" userId="ab8560f7-9eff-4941-9bd2-1cab2ab4fcca" providerId="ADAL" clId="{ABBC6925-DD2B-4678-A45D-9C953BA8484B}" dt="2022-09-19T11:38:39.009" v="6421" actId="26606"/>
          <ac:cxnSpMkLst>
            <pc:docMk/>
            <pc:sldMk cId="390663719" sldId="278"/>
            <ac:cxnSpMk id="2071" creationId="{F5486A9D-1265-4B57-91E6-68E666B978BC}"/>
          </ac:cxnSpMkLst>
        </pc:cxnChg>
        <pc:cxnChg chg="add del">
          <ac:chgData name="Fanny Jaegers" userId="ab8560f7-9eff-4941-9bd2-1cab2ab4fcca" providerId="ADAL" clId="{ABBC6925-DD2B-4678-A45D-9C953BA8484B}" dt="2022-09-19T11:38:39.009" v="6421" actId="26606"/>
          <ac:cxnSpMkLst>
            <pc:docMk/>
            <pc:sldMk cId="390663719" sldId="278"/>
            <ac:cxnSpMk id="2073" creationId="{D28A9C89-B313-458F-9C85-515930A51A93}"/>
          </ac:cxnSpMkLst>
        </pc:cxnChg>
        <pc:cxnChg chg="add del">
          <ac:chgData name="Fanny Jaegers" userId="ab8560f7-9eff-4941-9bd2-1cab2ab4fcca" providerId="ADAL" clId="{ABBC6925-DD2B-4678-A45D-9C953BA8484B}" dt="2022-09-19T11:38:40.169" v="6424" actId="26606"/>
          <ac:cxnSpMkLst>
            <pc:docMk/>
            <pc:sldMk cId="390663719" sldId="278"/>
            <ac:cxnSpMk id="2077" creationId="{F5486A9D-1265-4B57-91E6-68E666B978BC}"/>
          </ac:cxnSpMkLst>
        </pc:cxnChg>
        <pc:cxnChg chg="add del">
          <ac:chgData name="Fanny Jaegers" userId="ab8560f7-9eff-4941-9bd2-1cab2ab4fcca" providerId="ADAL" clId="{ABBC6925-DD2B-4678-A45D-9C953BA8484B}" dt="2022-09-19T11:38:40.169" v="6424" actId="26606"/>
          <ac:cxnSpMkLst>
            <pc:docMk/>
            <pc:sldMk cId="390663719" sldId="278"/>
            <ac:cxnSpMk id="2079" creationId="{E7A7CD63-7EC3-44F3-95D0-595C4019FF24}"/>
          </ac:cxnSpMkLst>
        </pc:cxnChg>
        <pc:cxnChg chg="add del">
          <ac:chgData name="Fanny Jaegers" userId="ab8560f7-9eff-4941-9bd2-1cab2ab4fcca" providerId="ADAL" clId="{ABBC6925-DD2B-4678-A45D-9C953BA8484B}" dt="2022-09-19T11:38:42.217" v="6427" actId="26606"/>
          <ac:cxnSpMkLst>
            <pc:docMk/>
            <pc:sldMk cId="390663719" sldId="278"/>
            <ac:cxnSpMk id="2083" creationId="{F5486A9D-1265-4B57-91E6-68E666B978BC}"/>
          </ac:cxnSpMkLst>
        </pc:cxnChg>
        <pc:cxnChg chg="add del">
          <ac:chgData name="Fanny Jaegers" userId="ab8560f7-9eff-4941-9bd2-1cab2ab4fcca" providerId="ADAL" clId="{ABBC6925-DD2B-4678-A45D-9C953BA8484B}" dt="2022-09-19T11:38:42.217" v="6427" actId="26606"/>
          <ac:cxnSpMkLst>
            <pc:docMk/>
            <pc:sldMk cId="390663719" sldId="278"/>
            <ac:cxnSpMk id="2085" creationId="{D28A9C89-B313-458F-9C85-515930A51A93}"/>
          </ac:cxnSpMkLst>
        </pc:cxnChg>
        <pc:cxnChg chg="add del">
          <ac:chgData name="Fanny Jaegers" userId="ab8560f7-9eff-4941-9bd2-1cab2ab4fcca" providerId="ADAL" clId="{ABBC6925-DD2B-4678-A45D-9C953BA8484B}" dt="2022-09-19T11:38:46.274" v="6429" actId="26606"/>
          <ac:cxnSpMkLst>
            <pc:docMk/>
            <pc:sldMk cId="390663719" sldId="278"/>
            <ac:cxnSpMk id="2089" creationId="{7E1D4427-852B-4B37-8E76-0E9F1810BA2A}"/>
          </ac:cxnSpMkLst>
        </pc:cxnChg>
        <pc:cxnChg chg="add del">
          <ac:chgData name="Fanny Jaegers" userId="ab8560f7-9eff-4941-9bd2-1cab2ab4fcca" providerId="ADAL" clId="{ABBC6925-DD2B-4678-A45D-9C953BA8484B}" dt="2022-09-19T11:38:46.274" v="6429" actId="26606"/>
          <ac:cxnSpMkLst>
            <pc:docMk/>
            <pc:sldMk cId="390663719" sldId="278"/>
            <ac:cxnSpMk id="2091" creationId="{7A49EFD3-A806-4D59-99F1-AA9AFAE4EF71}"/>
          </ac:cxnSpMkLst>
        </pc:cxnChg>
        <pc:cxnChg chg="add del">
          <ac:chgData name="Fanny Jaegers" userId="ab8560f7-9eff-4941-9bd2-1cab2ab4fcca" providerId="ADAL" clId="{ABBC6925-DD2B-4678-A45D-9C953BA8484B}" dt="2022-09-19T11:38:50.711" v="6431" actId="26606"/>
          <ac:cxnSpMkLst>
            <pc:docMk/>
            <pc:sldMk cId="390663719" sldId="278"/>
            <ac:cxnSpMk id="2097" creationId="{7E1D4427-852B-4B37-8E76-0E9F1810BA2A}"/>
          </ac:cxnSpMkLst>
        </pc:cxnChg>
        <pc:cxnChg chg="add del">
          <ac:chgData name="Fanny Jaegers" userId="ab8560f7-9eff-4941-9bd2-1cab2ab4fcca" providerId="ADAL" clId="{ABBC6925-DD2B-4678-A45D-9C953BA8484B}" dt="2022-09-19T11:38:50.711" v="6431" actId="26606"/>
          <ac:cxnSpMkLst>
            <pc:docMk/>
            <pc:sldMk cId="390663719" sldId="278"/>
            <ac:cxnSpMk id="2099" creationId="{E193F809-7E50-4AAD-8E26-878207931CB5}"/>
          </ac:cxnSpMkLst>
        </pc:cxnChg>
        <pc:cxnChg chg="add del">
          <ac:chgData name="Fanny Jaegers" userId="ab8560f7-9eff-4941-9bd2-1cab2ab4fcca" providerId="ADAL" clId="{ABBC6925-DD2B-4678-A45D-9C953BA8484B}" dt="2022-09-19T11:39:12.080" v="6434" actId="26606"/>
          <ac:cxnSpMkLst>
            <pc:docMk/>
            <pc:sldMk cId="390663719" sldId="278"/>
            <ac:cxnSpMk id="2105" creationId="{F5486A9D-1265-4B57-91E6-68E666B978BC}"/>
          </ac:cxnSpMkLst>
        </pc:cxnChg>
        <pc:cxnChg chg="add del">
          <ac:chgData name="Fanny Jaegers" userId="ab8560f7-9eff-4941-9bd2-1cab2ab4fcca" providerId="ADAL" clId="{ABBC6925-DD2B-4678-A45D-9C953BA8484B}" dt="2022-09-19T11:39:12.080" v="6434" actId="26606"/>
          <ac:cxnSpMkLst>
            <pc:docMk/>
            <pc:sldMk cId="390663719" sldId="278"/>
            <ac:cxnSpMk id="2107" creationId="{D28A9C89-B313-458F-9C85-515930A51A93}"/>
          </ac:cxnSpMkLst>
        </pc:cxnChg>
        <pc:cxnChg chg="add del">
          <ac:chgData name="Fanny Jaegers" userId="ab8560f7-9eff-4941-9bd2-1cab2ab4fcca" providerId="ADAL" clId="{ABBC6925-DD2B-4678-A45D-9C953BA8484B}" dt="2022-09-19T11:40:01.319" v="6443" actId="26606"/>
          <ac:cxnSpMkLst>
            <pc:docMk/>
            <pc:sldMk cId="390663719" sldId="278"/>
            <ac:cxnSpMk id="2118" creationId="{F5486A9D-1265-4B57-91E6-68E666B978BC}"/>
          </ac:cxnSpMkLst>
        </pc:cxnChg>
        <pc:cxnChg chg="add del">
          <ac:chgData name="Fanny Jaegers" userId="ab8560f7-9eff-4941-9bd2-1cab2ab4fcca" providerId="ADAL" clId="{ABBC6925-DD2B-4678-A45D-9C953BA8484B}" dt="2022-09-19T11:40:01.319" v="6443" actId="26606"/>
          <ac:cxnSpMkLst>
            <pc:docMk/>
            <pc:sldMk cId="390663719" sldId="278"/>
            <ac:cxnSpMk id="2122" creationId="{D28A9C89-B313-458F-9C85-515930A51A93}"/>
          </ac:cxnSpMkLst>
        </pc:cxnChg>
        <pc:cxnChg chg="add">
          <ac:chgData name="Fanny Jaegers" userId="ab8560f7-9eff-4941-9bd2-1cab2ab4fcca" providerId="ADAL" clId="{ABBC6925-DD2B-4678-A45D-9C953BA8484B}" dt="2022-09-19T11:40:01.319" v="6443" actId="26606"/>
          <ac:cxnSpMkLst>
            <pc:docMk/>
            <pc:sldMk cId="390663719" sldId="278"/>
            <ac:cxnSpMk id="2131" creationId="{F5486A9D-1265-4B57-91E6-68E666B978BC}"/>
          </ac:cxnSpMkLst>
        </pc:cxnChg>
        <pc:cxnChg chg="add">
          <ac:chgData name="Fanny Jaegers" userId="ab8560f7-9eff-4941-9bd2-1cab2ab4fcca" providerId="ADAL" clId="{ABBC6925-DD2B-4678-A45D-9C953BA8484B}" dt="2022-09-19T11:40:01.319" v="6443" actId="26606"/>
          <ac:cxnSpMkLst>
            <pc:docMk/>
            <pc:sldMk cId="390663719" sldId="278"/>
            <ac:cxnSpMk id="2135" creationId="{E7A7CD63-7EC3-44F3-95D0-595C4019FF24}"/>
          </ac:cxnSpMkLst>
        </pc:cxnChg>
      </pc:sldChg>
      <pc:sldChg chg="addSp modSp new mod">
        <pc:chgData name="Fanny Jaegers" userId="ab8560f7-9eff-4941-9bd2-1cab2ab4fcca" providerId="ADAL" clId="{ABBC6925-DD2B-4678-A45D-9C953BA8484B}" dt="2022-09-19T11:54:43.692" v="6589" actId="207"/>
        <pc:sldMkLst>
          <pc:docMk/>
          <pc:sldMk cId="2424963886" sldId="279"/>
        </pc:sldMkLst>
        <pc:spChg chg="mod">
          <ac:chgData name="Fanny Jaegers" userId="ab8560f7-9eff-4941-9bd2-1cab2ab4fcca" providerId="ADAL" clId="{ABBC6925-DD2B-4678-A45D-9C953BA8484B}" dt="2022-09-19T11:24:11.050" v="5599" actId="20577"/>
          <ac:spMkLst>
            <pc:docMk/>
            <pc:sldMk cId="2424963886" sldId="279"/>
            <ac:spMk id="2" creationId="{089071E3-851A-4E98-9E89-94FFACD99ADF}"/>
          </ac:spMkLst>
        </pc:spChg>
        <pc:spChg chg="mod">
          <ac:chgData name="Fanny Jaegers" userId="ab8560f7-9eff-4941-9bd2-1cab2ab4fcca" providerId="ADAL" clId="{ABBC6925-DD2B-4678-A45D-9C953BA8484B}" dt="2022-09-19T11:54:43.692" v="6589" actId="207"/>
          <ac:spMkLst>
            <pc:docMk/>
            <pc:sldMk cId="2424963886" sldId="279"/>
            <ac:spMk id="3" creationId="{BF6FB821-F0F9-4ACC-B372-A25059879E4A}"/>
          </ac:spMkLst>
        </pc:spChg>
        <pc:picChg chg="add mod">
          <ac:chgData name="Fanny Jaegers" userId="ab8560f7-9eff-4941-9bd2-1cab2ab4fcca" providerId="ADAL" clId="{ABBC6925-DD2B-4678-A45D-9C953BA8484B}" dt="2022-09-19T11:53:56.026" v="6493" actId="1076"/>
          <ac:picMkLst>
            <pc:docMk/>
            <pc:sldMk cId="2424963886" sldId="279"/>
            <ac:picMk id="4098" creationId="{49E28B5C-1891-4BC5-98C3-5195F881CB30}"/>
          </ac:picMkLst>
        </pc:picChg>
      </pc:sldChg>
      <pc:sldChg chg="modSp new mod">
        <pc:chgData name="Fanny Jaegers" userId="ab8560f7-9eff-4941-9bd2-1cab2ab4fcca" providerId="ADAL" clId="{ABBC6925-DD2B-4678-A45D-9C953BA8484B}" dt="2022-09-19T12:06:46.684" v="6888" actId="20577"/>
        <pc:sldMkLst>
          <pc:docMk/>
          <pc:sldMk cId="48851295" sldId="280"/>
        </pc:sldMkLst>
        <pc:spChg chg="mod">
          <ac:chgData name="Fanny Jaegers" userId="ab8560f7-9eff-4941-9bd2-1cab2ab4fcca" providerId="ADAL" clId="{ABBC6925-DD2B-4678-A45D-9C953BA8484B}" dt="2022-09-19T11:27:24.202" v="5682" actId="20577"/>
          <ac:spMkLst>
            <pc:docMk/>
            <pc:sldMk cId="48851295" sldId="280"/>
            <ac:spMk id="2" creationId="{CA14E451-7B51-4F8A-A39E-6A3D246A4E17}"/>
          </ac:spMkLst>
        </pc:spChg>
        <pc:spChg chg="mod">
          <ac:chgData name="Fanny Jaegers" userId="ab8560f7-9eff-4941-9bd2-1cab2ab4fcca" providerId="ADAL" clId="{ABBC6925-DD2B-4678-A45D-9C953BA8484B}" dt="2022-09-19T12:06:46.684" v="6888" actId="20577"/>
          <ac:spMkLst>
            <pc:docMk/>
            <pc:sldMk cId="48851295" sldId="280"/>
            <ac:spMk id="3" creationId="{07CF4148-0C61-46C0-B865-E2619B89DFB9}"/>
          </ac:spMkLst>
        </pc:spChg>
      </pc:sldChg>
      <pc:sldChg chg="addSp delSp modSp new mod setBg addAnim">
        <pc:chgData name="Fanny Jaegers" userId="ab8560f7-9eff-4941-9bd2-1cab2ab4fcca" providerId="ADAL" clId="{ABBC6925-DD2B-4678-A45D-9C953BA8484B}" dt="2022-09-19T11:40:34.661" v="6455" actId="26606"/>
        <pc:sldMkLst>
          <pc:docMk/>
          <pc:sldMk cId="2332096987" sldId="281"/>
        </pc:sldMkLst>
        <pc:spChg chg="mod">
          <ac:chgData name="Fanny Jaegers" userId="ab8560f7-9eff-4941-9bd2-1cab2ab4fcca" providerId="ADAL" clId="{ABBC6925-DD2B-4678-A45D-9C953BA8484B}" dt="2022-09-19T11:40:30.357" v="6454" actId="404"/>
          <ac:spMkLst>
            <pc:docMk/>
            <pc:sldMk cId="2332096987" sldId="281"/>
            <ac:spMk id="2" creationId="{174F4FAC-5B28-49A4-87B9-4CAF868F33F6}"/>
          </ac:spMkLst>
        </pc:spChg>
        <pc:spChg chg="del">
          <ac:chgData name="Fanny Jaegers" userId="ab8560f7-9eff-4941-9bd2-1cab2ab4fcca" providerId="ADAL" clId="{ABBC6925-DD2B-4678-A45D-9C953BA8484B}" dt="2022-09-19T11:34:44.631" v="6403" actId="478"/>
          <ac:spMkLst>
            <pc:docMk/>
            <pc:sldMk cId="2332096987" sldId="281"/>
            <ac:spMk id="3" creationId="{2BFBF2B6-2639-42C6-BD66-68CD0EAECEFD}"/>
          </ac:spMkLst>
        </pc:spChg>
        <pc:spChg chg="add del">
          <ac:chgData name="Fanny Jaegers" userId="ab8560f7-9eff-4941-9bd2-1cab2ab4fcca" providerId="ADAL" clId="{ABBC6925-DD2B-4678-A45D-9C953BA8484B}" dt="2022-09-19T11:39:02.252" v="6433" actId="26606"/>
          <ac:spMkLst>
            <pc:docMk/>
            <pc:sldMk cId="2332096987" sldId="281"/>
            <ac:spMk id="8" creationId="{25C8D2C1-DA83-420D-9635-D52CE066B5DA}"/>
          </ac:spMkLst>
        </pc:spChg>
        <pc:spChg chg="add del">
          <ac:chgData name="Fanny Jaegers" userId="ab8560f7-9eff-4941-9bd2-1cab2ab4fcca" providerId="ADAL" clId="{ABBC6925-DD2B-4678-A45D-9C953BA8484B}" dt="2022-09-19T11:39:02.252" v="6433" actId="26606"/>
          <ac:spMkLst>
            <pc:docMk/>
            <pc:sldMk cId="2332096987" sldId="281"/>
            <ac:spMk id="10" creationId="{434F74C9-6A0B-409E-AD1C-45B58BE91BB8}"/>
          </ac:spMkLst>
        </pc:spChg>
        <pc:spChg chg="add del">
          <ac:chgData name="Fanny Jaegers" userId="ab8560f7-9eff-4941-9bd2-1cab2ab4fcca" providerId="ADAL" clId="{ABBC6925-DD2B-4678-A45D-9C953BA8484B}" dt="2022-09-19T11:39:02.252" v="6433" actId="26606"/>
          <ac:spMkLst>
            <pc:docMk/>
            <pc:sldMk cId="2332096987" sldId="281"/>
            <ac:spMk id="14" creationId="{A9286AD2-18A9-4868-A4E3-7A2097A20810}"/>
          </ac:spMkLst>
        </pc:spChg>
        <pc:spChg chg="add del">
          <ac:chgData name="Fanny Jaegers" userId="ab8560f7-9eff-4941-9bd2-1cab2ab4fcca" providerId="ADAL" clId="{ABBC6925-DD2B-4678-A45D-9C953BA8484B}" dt="2022-09-19T11:39:47.365" v="6442" actId="26606"/>
          <ac:spMkLst>
            <pc:docMk/>
            <pc:sldMk cId="2332096987" sldId="281"/>
            <ac:spMk id="1031" creationId="{4E4490D0-3672-446A-AC12-B4830333BDDD}"/>
          </ac:spMkLst>
        </pc:spChg>
        <pc:spChg chg="add del">
          <ac:chgData name="Fanny Jaegers" userId="ab8560f7-9eff-4941-9bd2-1cab2ab4fcca" providerId="ADAL" clId="{ABBC6925-DD2B-4678-A45D-9C953BA8484B}" dt="2022-09-19T11:39:47.365" v="6442" actId="26606"/>
          <ac:spMkLst>
            <pc:docMk/>
            <pc:sldMk cId="2332096987" sldId="281"/>
            <ac:spMk id="1033" creationId="{39CB82C2-DF65-4EC1-8280-F201D50F570B}"/>
          </ac:spMkLst>
        </pc:spChg>
        <pc:spChg chg="add del">
          <ac:chgData name="Fanny Jaegers" userId="ab8560f7-9eff-4941-9bd2-1cab2ab4fcca" providerId="ADAL" clId="{ABBC6925-DD2B-4678-A45D-9C953BA8484B}" dt="2022-09-19T11:39:47.365" v="6442" actId="26606"/>
          <ac:spMkLst>
            <pc:docMk/>
            <pc:sldMk cId="2332096987" sldId="281"/>
            <ac:spMk id="1037" creationId="{EB1836F0-F9E0-4D93-9BDD-7EEC6EA05F7B}"/>
          </ac:spMkLst>
        </pc:spChg>
        <pc:spChg chg="add del">
          <ac:chgData name="Fanny Jaegers" userId="ab8560f7-9eff-4941-9bd2-1cab2ab4fcca" providerId="ADAL" clId="{ABBC6925-DD2B-4678-A45D-9C953BA8484B}" dt="2022-09-19T11:39:47.365" v="6442" actId="26606"/>
          <ac:spMkLst>
            <pc:docMk/>
            <pc:sldMk cId="2332096987" sldId="281"/>
            <ac:spMk id="1041" creationId="{6D2F28D1-82F9-40FE-935C-85ECF7660D2D}"/>
          </ac:spMkLst>
        </pc:spChg>
        <pc:spChg chg="add del">
          <ac:chgData name="Fanny Jaegers" userId="ab8560f7-9eff-4941-9bd2-1cab2ab4fcca" providerId="ADAL" clId="{ABBC6925-DD2B-4678-A45D-9C953BA8484B}" dt="2022-09-19T11:39:47.365" v="6442" actId="26606"/>
          <ac:spMkLst>
            <pc:docMk/>
            <pc:sldMk cId="2332096987" sldId="281"/>
            <ac:spMk id="1043" creationId="{4B670E93-2F53-48FC-AB6C-E99E22D17F31}"/>
          </ac:spMkLst>
        </pc:spChg>
        <pc:spChg chg="add del">
          <ac:chgData name="Fanny Jaegers" userId="ab8560f7-9eff-4941-9bd2-1cab2ab4fcca" providerId="ADAL" clId="{ABBC6925-DD2B-4678-A45D-9C953BA8484B}" dt="2022-09-19T11:39:42.965" v="6437" actId="26606"/>
          <ac:spMkLst>
            <pc:docMk/>
            <pc:sldMk cId="2332096987" sldId="281"/>
            <ac:spMk id="1048" creationId="{25C8D2C1-DA83-420D-9635-D52CE066B5DA}"/>
          </ac:spMkLst>
        </pc:spChg>
        <pc:spChg chg="add del">
          <ac:chgData name="Fanny Jaegers" userId="ab8560f7-9eff-4941-9bd2-1cab2ab4fcca" providerId="ADAL" clId="{ABBC6925-DD2B-4678-A45D-9C953BA8484B}" dt="2022-09-19T11:39:42.965" v="6437" actId="26606"/>
          <ac:spMkLst>
            <pc:docMk/>
            <pc:sldMk cId="2332096987" sldId="281"/>
            <ac:spMk id="1050" creationId="{434F74C9-6A0B-409E-AD1C-45B58BE91BB8}"/>
          </ac:spMkLst>
        </pc:spChg>
        <pc:spChg chg="add del">
          <ac:chgData name="Fanny Jaegers" userId="ab8560f7-9eff-4941-9bd2-1cab2ab4fcca" providerId="ADAL" clId="{ABBC6925-DD2B-4678-A45D-9C953BA8484B}" dt="2022-09-19T11:39:42.965" v="6437" actId="26606"/>
          <ac:spMkLst>
            <pc:docMk/>
            <pc:sldMk cId="2332096987" sldId="281"/>
            <ac:spMk id="1054" creationId="{A9286AD2-18A9-4868-A4E3-7A2097A20810}"/>
          </ac:spMkLst>
        </pc:spChg>
        <pc:spChg chg="add del">
          <ac:chgData name="Fanny Jaegers" userId="ab8560f7-9eff-4941-9bd2-1cab2ab4fcca" providerId="ADAL" clId="{ABBC6925-DD2B-4678-A45D-9C953BA8484B}" dt="2022-09-19T11:39:45.908" v="6439" actId="26606"/>
          <ac:spMkLst>
            <pc:docMk/>
            <pc:sldMk cId="2332096987" sldId="281"/>
            <ac:spMk id="1058" creationId="{1AB8ECB2-FB64-476F-A62F-36D68C8C7C60}"/>
          </ac:spMkLst>
        </pc:spChg>
        <pc:spChg chg="add del">
          <ac:chgData name="Fanny Jaegers" userId="ab8560f7-9eff-4941-9bd2-1cab2ab4fcca" providerId="ADAL" clId="{ABBC6925-DD2B-4678-A45D-9C953BA8484B}" dt="2022-09-19T11:39:45.908" v="6439" actId="26606"/>
          <ac:spMkLst>
            <pc:docMk/>
            <pc:sldMk cId="2332096987" sldId="281"/>
            <ac:spMk id="1059" creationId="{25C8D2C1-DA83-420D-9635-D52CE066B5DA}"/>
          </ac:spMkLst>
        </pc:spChg>
        <pc:spChg chg="add del">
          <ac:chgData name="Fanny Jaegers" userId="ab8560f7-9eff-4941-9bd2-1cab2ab4fcca" providerId="ADAL" clId="{ABBC6925-DD2B-4678-A45D-9C953BA8484B}" dt="2022-09-19T11:39:45.908" v="6439" actId="26606"/>
          <ac:spMkLst>
            <pc:docMk/>
            <pc:sldMk cId="2332096987" sldId="281"/>
            <ac:spMk id="1060" creationId="{289CEAD5-ED2F-4675-9E4C-80B8A0E8A0A1}"/>
          </ac:spMkLst>
        </pc:spChg>
        <pc:spChg chg="add del">
          <ac:chgData name="Fanny Jaegers" userId="ab8560f7-9eff-4941-9bd2-1cab2ab4fcca" providerId="ADAL" clId="{ABBC6925-DD2B-4678-A45D-9C953BA8484B}" dt="2022-09-19T11:39:45.908" v="6439" actId="26606"/>
          <ac:spMkLst>
            <pc:docMk/>
            <pc:sldMk cId="2332096987" sldId="281"/>
            <ac:spMk id="1061" creationId="{434F74C9-6A0B-409E-AD1C-45B58BE91BB8}"/>
          </ac:spMkLst>
        </pc:spChg>
        <pc:spChg chg="add del">
          <ac:chgData name="Fanny Jaegers" userId="ab8560f7-9eff-4941-9bd2-1cab2ab4fcca" providerId="ADAL" clId="{ABBC6925-DD2B-4678-A45D-9C953BA8484B}" dt="2022-09-19T11:39:45.908" v="6439" actId="26606"/>
          <ac:spMkLst>
            <pc:docMk/>
            <pc:sldMk cId="2332096987" sldId="281"/>
            <ac:spMk id="1063" creationId="{A9286AD2-18A9-4868-A4E3-7A2097A20810}"/>
          </ac:spMkLst>
        </pc:spChg>
        <pc:spChg chg="add del">
          <ac:chgData name="Fanny Jaegers" userId="ab8560f7-9eff-4941-9bd2-1cab2ab4fcca" providerId="ADAL" clId="{ABBC6925-DD2B-4678-A45D-9C953BA8484B}" dt="2022-09-19T11:39:47.358" v="6441" actId="26606"/>
          <ac:spMkLst>
            <pc:docMk/>
            <pc:sldMk cId="2332096987" sldId="281"/>
            <ac:spMk id="1066" creationId="{4E4490D0-3672-446A-AC12-B4830333BDDD}"/>
          </ac:spMkLst>
        </pc:spChg>
        <pc:spChg chg="add del">
          <ac:chgData name="Fanny Jaegers" userId="ab8560f7-9eff-4941-9bd2-1cab2ab4fcca" providerId="ADAL" clId="{ABBC6925-DD2B-4678-A45D-9C953BA8484B}" dt="2022-09-19T11:39:47.358" v="6441" actId="26606"/>
          <ac:spMkLst>
            <pc:docMk/>
            <pc:sldMk cId="2332096987" sldId="281"/>
            <ac:spMk id="1067" creationId="{39CB82C2-DF65-4EC1-8280-F201D50F570B}"/>
          </ac:spMkLst>
        </pc:spChg>
        <pc:spChg chg="add del">
          <ac:chgData name="Fanny Jaegers" userId="ab8560f7-9eff-4941-9bd2-1cab2ab4fcca" providerId="ADAL" clId="{ABBC6925-DD2B-4678-A45D-9C953BA8484B}" dt="2022-09-19T11:39:47.358" v="6441" actId="26606"/>
          <ac:spMkLst>
            <pc:docMk/>
            <pc:sldMk cId="2332096987" sldId="281"/>
            <ac:spMk id="1069" creationId="{5AE6C737-FF55-4064-94B7-0B21D2EB6045}"/>
          </ac:spMkLst>
        </pc:spChg>
        <pc:spChg chg="add del">
          <ac:chgData name="Fanny Jaegers" userId="ab8560f7-9eff-4941-9bd2-1cab2ab4fcca" providerId="ADAL" clId="{ABBC6925-DD2B-4678-A45D-9C953BA8484B}" dt="2022-09-19T11:39:47.358" v="6441" actId="26606"/>
          <ac:spMkLst>
            <pc:docMk/>
            <pc:sldMk cId="2332096987" sldId="281"/>
            <ac:spMk id="1071" creationId="{D8218D9F-38B6-4AE0-9051-5434D19A5277}"/>
          </ac:spMkLst>
        </pc:spChg>
        <pc:spChg chg="add del">
          <ac:chgData name="Fanny Jaegers" userId="ab8560f7-9eff-4941-9bd2-1cab2ab4fcca" providerId="ADAL" clId="{ABBC6925-DD2B-4678-A45D-9C953BA8484B}" dt="2022-09-19T11:39:47.358" v="6441" actId="26606"/>
          <ac:spMkLst>
            <pc:docMk/>
            <pc:sldMk cId="2332096987" sldId="281"/>
            <ac:spMk id="1072" creationId="{2D3DCA99-84AF-487A-BF72-91C5FA6B0B70}"/>
          </ac:spMkLst>
        </pc:spChg>
        <pc:spChg chg="add del">
          <ac:chgData name="Fanny Jaegers" userId="ab8560f7-9eff-4941-9bd2-1cab2ab4fcca" providerId="ADAL" clId="{ABBC6925-DD2B-4678-A45D-9C953BA8484B}" dt="2022-09-19T11:40:34.661" v="6455" actId="26606"/>
          <ac:spMkLst>
            <pc:docMk/>
            <pc:sldMk cId="2332096987" sldId="281"/>
            <ac:spMk id="1074" creationId="{25C8D2C1-DA83-420D-9635-D52CE066B5DA}"/>
          </ac:spMkLst>
        </pc:spChg>
        <pc:spChg chg="add del">
          <ac:chgData name="Fanny Jaegers" userId="ab8560f7-9eff-4941-9bd2-1cab2ab4fcca" providerId="ADAL" clId="{ABBC6925-DD2B-4678-A45D-9C953BA8484B}" dt="2022-09-19T11:40:34.661" v="6455" actId="26606"/>
          <ac:spMkLst>
            <pc:docMk/>
            <pc:sldMk cId="2332096987" sldId="281"/>
            <ac:spMk id="1075" creationId="{434F74C9-6A0B-409E-AD1C-45B58BE91BB8}"/>
          </ac:spMkLst>
        </pc:spChg>
        <pc:spChg chg="add del">
          <ac:chgData name="Fanny Jaegers" userId="ab8560f7-9eff-4941-9bd2-1cab2ab4fcca" providerId="ADAL" clId="{ABBC6925-DD2B-4678-A45D-9C953BA8484B}" dt="2022-09-19T11:40:34.661" v="6455" actId="26606"/>
          <ac:spMkLst>
            <pc:docMk/>
            <pc:sldMk cId="2332096987" sldId="281"/>
            <ac:spMk id="1077" creationId="{A9286AD2-18A9-4868-A4E3-7A2097A20810}"/>
          </ac:spMkLst>
        </pc:spChg>
        <pc:spChg chg="add del">
          <ac:chgData name="Fanny Jaegers" userId="ab8560f7-9eff-4941-9bd2-1cab2ab4fcca" providerId="ADAL" clId="{ABBC6925-DD2B-4678-A45D-9C953BA8484B}" dt="2022-09-19T11:40:34.661" v="6455" actId="26606"/>
          <ac:spMkLst>
            <pc:docMk/>
            <pc:sldMk cId="2332096987" sldId="281"/>
            <ac:spMk id="1079" creationId="{1AB8ECB2-FB64-476F-A62F-36D68C8C7C60}"/>
          </ac:spMkLst>
        </pc:spChg>
        <pc:spChg chg="add del">
          <ac:chgData name="Fanny Jaegers" userId="ab8560f7-9eff-4941-9bd2-1cab2ab4fcca" providerId="ADAL" clId="{ABBC6925-DD2B-4678-A45D-9C953BA8484B}" dt="2022-09-19T11:40:34.661" v="6455" actId="26606"/>
          <ac:spMkLst>
            <pc:docMk/>
            <pc:sldMk cId="2332096987" sldId="281"/>
            <ac:spMk id="1080" creationId="{289CEAD5-ED2F-4675-9E4C-80B8A0E8A0A1}"/>
          </ac:spMkLst>
        </pc:spChg>
        <pc:spChg chg="add">
          <ac:chgData name="Fanny Jaegers" userId="ab8560f7-9eff-4941-9bd2-1cab2ab4fcca" providerId="ADAL" clId="{ABBC6925-DD2B-4678-A45D-9C953BA8484B}" dt="2022-09-19T11:40:34.661" v="6455" actId="26606"/>
          <ac:spMkLst>
            <pc:docMk/>
            <pc:sldMk cId="2332096987" sldId="281"/>
            <ac:spMk id="1085" creationId="{25C8D2C1-DA83-420D-9635-D52CE066B5DA}"/>
          </ac:spMkLst>
        </pc:spChg>
        <pc:spChg chg="add">
          <ac:chgData name="Fanny Jaegers" userId="ab8560f7-9eff-4941-9bd2-1cab2ab4fcca" providerId="ADAL" clId="{ABBC6925-DD2B-4678-A45D-9C953BA8484B}" dt="2022-09-19T11:40:34.661" v="6455" actId="26606"/>
          <ac:spMkLst>
            <pc:docMk/>
            <pc:sldMk cId="2332096987" sldId="281"/>
            <ac:spMk id="1087" creationId="{434F74C9-6A0B-409E-AD1C-45B58BE91BB8}"/>
          </ac:spMkLst>
        </pc:spChg>
        <pc:spChg chg="add">
          <ac:chgData name="Fanny Jaegers" userId="ab8560f7-9eff-4941-9bd2-1cab2ab4fcca" providerId="ADAL" clId="{ABBC6925-DD2B-4678-A45D-9C953BA8484B}" dt="2022-09-19T11:40:34.661" v="6455" actId="26606"/>
          <ac:spMkLst>
            <pc:docMk/>
            <pc:sldMk cId="2332096987" sldId="281"/>
            <ac:spMk id="1091" creationId="{A9286AD2-18A9-4868-A4E3-7A2097A20810}"/>
          </ac:spMkLst>
        </pc:spChg>
        <pc:spChg chg="add">
          <ac:chgData name="Fanny Jaegers" userId="ab8560f7-9eff-4941-9bd2-1cab2ab4fcca" providerId="ADAL" clId="{ABBC6925-DD2B-4678-A45D-9C953BA8484B}" dt="2022-09-19T11:40:34.661" v="6455" actId="26606"/>
          <ac:spMkLst>
            <pc:docMk/>
            <pc:sldMk cId="2332096987" sldId="281"/>
            <ac:spMk id="1095" creationId="{1AB8ECB2-FB64-476F-A62F-36D68C8C7C60}"/>
          </ac:spMkLst>
        </pc:spChg>
        <pc:spChg chg="add">
          <ac:chgData name="Fanny Jaegers" userId="ab8560f7-9eff-4941-9bd2-1cab2ab4fcca" providerId="ADAL" clId="{ABBC6925-DD2B-4678-A45D-9C953BA8484B}" dt="2022-09-19T11:40:34.661" v="6455" actId="26606"/>
          <ac:spMkLst>
            <pc:docMk/>
            <pc:sldMk cId="2332096987" sldId="281"/>
            <ac:spMk id="1097" creationId="{289CEAD5-ED2F-4675-9E4C-80B8A0E8A0A1}"/>
          </ac:spMkLst>
        </pc:spChg>
        <pc:picChg chg="add del">
          <ac:chgData name="Fanny Jaegers" userId="ab8560f7-9eff-4941-9bd2-1cab2ab4fcca" providerId="ADAL" clId="{ABBC6925-DD2B-4678-A45D-9C953BA8484B}" dt="2022-09-19T11:35:26.695" v="6408" actId="478"/>
          <ac:picMkLst>
            <pc:docMk/>
            <pc:sldMk cId="2332096987" sldId="281"/>
            <ac:picMk id="4" creationId="{48B604A3-EE3C-D991-B3FE-E0888825EFEE}"/>
          </ac:picMkLst>
        </pc:picChg>
        <pc:picChg chg="add mod">
          <ac:chgData name="Fanny Jaegers" userId="ab8560f7-9eff-4941-9bd2-1cab2ab4fcca" providerId="ADAL" clId="{ABBC6925-DD2B-4678-A45D-9C953BA8484B}" dt="2022-09-19T11:39:47.365" v="6442" actId="26606"/>
          <ac:picMkLst>
            <pc:docMk/>
            <pc:sldMk cId="2332096987" sldId="281"/>
            <ac:picMk id="1026" creationId="{23446B07-3E0A-4F16-A8B6-F236F704AA4F}"/>
          </ac:picMkLst>
        </pc:picChg>
        <pc:cxnChg chg="add del">
          <ac:chgData name="Fanny Jaegers" userId="ab8560f7-9eff-4941-9bd2-1cab2ab4fcca" providerId="ADAL" clId="{ABBC6925-DD2B-4678-A45D-9C953BA8484B}" dt="2022-09-19T11:39:02.252" v="6433" actId="26606"/>
          <ac:cxnSpMkLst>
            <pc:docMk/>
            <pc:sldMk cId="2332096987" sldId="281"/>
            <ac:cxnSpMk id="12" creationId="{F5486A9D-1265-4B57-91E6-68E666B978BC}"/>
          </ac:cxnSpMkLst>
        </pc:cxnChg>
        <pc:cxnChg chg="add del">
          <ac:chgData name="Fanny Jaegers" userId="ab8560f7-9eff-4941-9bd2-1cab2ab4fcca" providerId="ADAL" clId="{ABBC6925-DD2B-4678-A45D-9C953BA8484B}" dt="2022-09-19T11:39:02.252" v="6433" actId="26606"/>
          <ac:cxnSpMkLst>
            <pc:docMk/>
            <pc:sldMk cId="2332096987" sldId="281"/>
            <ac:cxnSpMk id="16" creationId="{E7A7CD63-7EC3-44F3-95D0-595C4019FF24}"/>
          </ac:cxnSpMkLst>
        </pc:cxnChg>
        <pc:cxnChg chg="add del">
          <ac:chgData name="Fanny Jaegers" userId="ab8560f7-9eff-4941-9bd2-1cab2ab4fcca" providerId="ADAL" clId="{ABBC6925-DD2B-4678-A45D-9C953BA8484B}" dt="2022-09-19T11:39:47.365" v="6442" actId="26606"/>
          <ac:cxnSpMkLst>
            <pc:docMk/>
            <pc:sldMk cId="2332096987" sldId="281"/>
            <ac:cxnSpMk id="1035" creationId="{7E1D4427-852B-4B37-8E76-0E9F1810BA2A}"/>
          </ac:cxnSpMkLst>
        </pc:cxnChg>
        <pc:cxnChg chg="add del">
          <ac:chgData name="Fanny Jaegers" userId="ab8560f7-9eff-4941-9bd2-1cab2ab4fcca" providerId="ADAL" clId="{ABBC6925-DD2B-4678-A45D-9C953BA8484B}" dt="2022-09-19T11:39:47.365" v="6442" actId="26606"/>
          <ac:cxnSpMkLst>
            <pc:docMk/>
            <pc:sldMk cId="2332096987" sldId="281"/>
            <ac:cxnSpMk id="1039" creationId="{7A49EFD3-A806-4D59-99F1-AA9AFAE4EF71}"/>
          </ac:cxnSpMkLst>
        </pc:cxnChg>
        <pc:cxnChg chg="add del">
          <ac:chgData name="Fanny Jaegers" userId="ab8560f7-9eff-4941-9bd2-1cab2ab4fcca" providerId="ADAL" clId="{ABBC6925-DD2B-4678-A45D-9C953BA8484B}" dt="2022-09-19T11:39:42.965" v="6437" actId="26606"/>
          <ac:cxnSpMkLst>
            <pc:docMk/>
            <pc:sldMk cId="2332096987" sldId="281"/>
            <ac:cxnSpMk id="1052" creationId="{F5486A9D-1265-4B57-91E6-68E666B978BC}"/>
          </ac:cxnSpMkLst>
        </pc:cxnChg>
        <pc:cxnChg chg="add del">
          <ac:chgData name="Fanny Jaegers" userId="ab8560f7-9eff-4941-9bd2-1cab2ab4fcca" providerId="ADAL" clId="{ABBC6925-DD2B-4678-A45D-9C953BA8484B}" dt="2022-09-19T11:39:42.965" v="6437" actId="26606"/>
          <ac:cxnSpMkLst>
            <pc:docMk/>
            <pc:sldMk cId="2332096987" sldId="281"/>
            <ac:cxnSpMk id="1056" creationId="{E7A7CD63-7EC3-44F3-95D0-595C4019FF24}"/>
          </ac:cxnSpMkLst>
        </pc:cxnChg>
        <pc:cxnChg chg="add del">
          <ac:chgData name="Fanny Jaegers" userId="ab8560f7-9eff-4941-9bd2-1cab2ab4fcca" providerId="ADAL" clId="{ABBC6925-DD2B-4678-A45D-9C953BA8484B}" dt="2022-09-19T11:39:45.908" v="6439" actId="26606"/>
          <ac:cxnSpMkLst>
            <pc:docMk/>
            <pc:sldMk cId="2332096987" sldId="281"/>
            <ac:cxnSpMk id="1062" creationId="{F5486A9D-1265-4B57-91E6-68E666B978BC}"/>
          </ac:cxnSpMkLst>
        </pc:cxnChg>
        <pc:cxnChg chg="add del">
          <ac:chgData name="Fanny Jaegers" userId="ab8560f7-9eff-4941-9bd2-1cab2ab4fcca" providerId="ADAL" clId="{ABBC6925-DD2B-4678-A45D-9C953BA8484B}" dt="2022-09-19T11:39:45.908" v="6439" actId="26606"/>
          <ac:cxnSpMkLst>
            <pc:docMk/>
            <pc:sldMk cId="2332096987" sldId="281"/>
            <ac:cxnSpMk id="1064" creationId="{E7A7CD63-7EC3-44F3-95D0-595C4019FF24}"/>
          </ac:cxnSpMkLst>
        </pc:cxnChg>
        <pc:cxnChg chg="add del">
          <ac:chgData name="Fanny Jaegers" userId="ab8560f7-9eff-4941-9bd2-1cab2ab4fcca" providerId="ADAL" clId="{ABBC6925-DD2B-4678-A45D-9C953BA8484B}" dt="2022-09-19T11:39:47.358" v="6441" actId="26606"/>
          <ac:cxnSpMkLst>
            <pc:docMk/>
            <pc:sldMk cId="2332096987" sldId="281"/>
            <ac:cxnSpMk id="1068" creationId="{7E1D4427-852B-4B37-8E76-0E9F1810BA2A}"/>
          </ac:cxnSpMkLst>
        </pc:cxnChg>
        <pc:cxnChg chg="add del">
          <ac:chgData name="Fanny Jaegers" userId="ab8560f7-9eff-4941-9bd2-1cab2ab4fcca" providerId="ADAL" clId="{ABBC6925-DD2B-4678-A45D-9C953BA8484B}" dt="2022-09-19T11:39:47.358" v="6441" actId="26606"/>
          <ac:cxnSpMkLst>
            <pc:docMk/>
            <pc:sldMk cId="2332096987" sldId="281"/>
            <ac:cxnSpMk id="1070" creationId="{6B5B1DD8-6224-4137-8621-32982B00F9FC}"/>
          </ac:cxnSpMkLst>
        </pc:cxnChg>
        <pc:cxnChg chg="add del">
          <ac:chgData name="Fanny Jaegers" userId="ab8560f7-9eff-4941-9bd2-1cab2ab4fcca" providerId="ADAL" clId="{ABBC6925-DD2B-4678-A45D-9C953BA8484B}" dt="2022-09-19T11:40:34.661" v="6455" actId="26606"/>
          <ac:cxnSpMkLst>
            <pc:docMk/>
            <pc:sldMk cId="2332096987" sldId="281"/>
            <ac:cxnSpMk id="1076" creationId="{F5486A9D-1265-4B57-91E6-68E666B978BC}"/>
          </ac:cxnSpMkLst>
        </pc:cxnChg>
        <pc:cxnChg chg="add del">
          <ac:chgData name="Fanny Jaegers" userId="ab8560f7-9eff-4941-9bd2-1cab2ab4fcca" providerId="ADAL" clId="{ABBC6925-DD2B-4678-A45D-9C953BA8484B}" dt="2022-09-19T11:40:34.661" v="6455" actId="26606"/>
          <ac:cxnSpMkLst>
            <pc:docMk/>
            <pc:sldMk cId="2332096987" sldId="281"/>
            <ac:cxnSpMk id="1078" creationId="{E7A7CD63-7EC3-44F3-95D0-595C4019FF24}"/>
          </ac:cxnSpMkLst>
        </pc:cxnChg>
        <pc:cxnChg chg="add">
          <ac:chgData name="Fanny Jaegers" userId="ab8560f7-9eff-4941-9bd2-1cab2ab4fcca" providerId="ADAL" clId="{ABBC6925-DD2B-4678-A45D-9C953BA8484B}" dt="2022-09-19T11:40:34.661" v="6455" actId="26606"/>
          <ac:cxnSpMkLst>
            <pc:docMk/>
            <pc:sldMk cId="2332096987" sldId="281"/>
            <ac:cxnSpMk id="1089" creationId="{F5486A9D-1265-4B57-91E6-68E666B978BC}"/>
          </ac:cxnSpMkLst>
        </pc:cxnChg>
        <pc:cxnChg chg="add">
          <ac:chgData name="Fanny Jaegers" userId="ab8560f7-9eff-4941-9bd2-1cab2ab4fcca" providerId="ADAL" clId="{ABBC6925-DD2B-4678-A45D-9C953BA8484B}" dt="2022-09-19T11:40:34.661" v="6455" actId="26606"/>
          <ac:cxnSpMkLst>
            <pc:docMk/>
            <pc:sldMk cId="2332096987" sldId="281"/>
            <ac:cxnSpMk id="1093" creationId="{E7A7CD63-7EC3-44F3-95D0-595C4019FF24}"/>
          </ac:cxnSpMkLst>
        </pc:cxnChg>
      </pc:sldChg>
      <pc:sldChg chg="addSp delSp modSp new mod setBg">
        <pc:chgData name="Fanny Jaegers" userId="ab8560f7-9eff-4941-9bd2-1cab2ab4fcca" providerId="ADAL" clId="{ABBC6925-DD2B-4678-A45D-9C953BA8484B}" dt="2022-10-17T12:58:31.937" v="12022" actId="207"/>
        <pc:sldMkLst>
          <pc:docMk/>
          <pc:sldMk cId="1783892878" sldId="282"/>
        </pc:sldMkLst>
        <pc:spChg chg="mod">
          <ac:chgData name="Fanny Jaegers" userId="ab8560f7-9eff-4941-9bd2-1cab2ab4fcca" providerId="ADAL" clId="{ABBC6925-DD2B-4678-A45D-9C953BA8484B}" dt="2022-09-20T09:35:57.709" v="8914" actId="20577"/>
          <ac:spMkLst>
            <pc:docMk/>
            <pc:sldMk cId="1783892878" sldId="282"/>
            <ac:spMk id="2" creationId="{46DAD66A-A3FA-4E30-8D4A-EBCC100E1970}"/>
          </ac:spMkLst>
        </pc:spChg>
        <pc:spChg chg="mod">
          <ac:chgData name="Fanny Jaegers" userId="ab8560f7-9eff-4941-9bd2-1cab2ab4fcca" providerId="ADAL" clId="{ABBC6925-DD2B-4678-A45D-9C953BA8484B}" dt="2022-10-17T12:58:31.937" v="12022" actId="207"/>
          <ac:spMkLst>
            <pc:docMk/>
            <pc:sldMk cId="1783892878" sldId="282"/>
            <ac:spMk id="3" creationId="{CB77BDA3-4CA9-4A1C-AA17-B3B3DDD88A95}"/>
          </ac:spMkLst>
        </pc:spChg>
        <pc:picChg chg="add del mod">
          <ac:chgData name="Fanny Jaegers" userId="ab8560f7-9eff-4941-9bd2-1cab2ab4fcca" providerId="ADAL" clId="{ABBC6925-DD2B-4678-A45D-9C953BA8484B}" dt="2022-09-19T12:51:54.644" v="8162"/>
          <ac:picMkLst>
            <pc:docMk/>
            <pc:sldMk cId="1783892878" sldId="282"/>
            <ac:picMk id="5122" creationId="{FEEB051B-9F98-4014-9A23-21A35A3423CC}"/>
          </ac:picMkLst>
        </pc:picChg>
        <pc:picChg chg="add mod">
          <ac:chgData name="Fanny Jaegers" userId="ab8560f7-9eff-4941-9bd2-1cab2ab4fcca" providerId="ADAL" clId="{ABBC6925-DD2B-4678-A45D-9C953BA8484B}" dt="2022-09-19T12:52:05.637" v="8166" actId="14100"/>
          <ac:picMkLst>
            <pc:docMk/>
            <pc:sldMk cId="1783892878" sldId="282"/>
            <ac:picMk id="5124" creationId="{4564E256-6391-4A7D-877E-71BCE6A6F059}"/>
          </ac:picMkLst>
        </pc:picChg>
      </pc:sldChg>
      <pc:sldChg chg="modSp new del mod">
        <pc:chgData name="Fanny Jaegers" userId="ab8560f7-9eff-4941-9bd2-1cab2ab4fcca" providerId="ADAL" clId="{ABBC6925-DD2B-4678-A45D-9C953BA8484B}" dt="2022-10-03T11:22:57.289" v="11788" actId="47"/>
        <pc:sldMkLst>
          <pc:docMk/>
          <pc:sldMk cId="4163179308" sldId="283"/>
        </pc:sldMkLst>
        <pc:spChg chg="mod">
          <ac:chgData name="Fanny Jaegers" userId="ab8560f7-9eff-4941-9bd2-1cab2ab4fcca" providerId="ADAL" clId="{ABBC6925-DD2B-4678-A45D-9C953BA8484B}" dt="2022-09-20T09:30:12.310" v="8890" actId="20577"/>
          <ac:spMkLst>
            <pc:docMk/>
            <pc:sldMk cId="4163179308" sldId="283"/>
            <ac:spMk id="2" creationId="{506D9304-F3CE-43E5-B0EC-806EA85EE7B6}"/>
          </ac:spMkLst>
        </pc:spChg>
      </pc:sldChg>
      <pc:sldChg chg="addSp delSp modSp new mod setBg">
        <pc:chgData name="Fanny Jaegers" userId="ab8560f7-9eff-4941-9bd2-1cab2ab4fcca" providerId="ADAL" clId="{ABBC6925-DD2B-4678-A45D-9C953BA8484B}" dt="2022-10-11T12:02:22.708" v="11798" actId="20577"/>
        <pc:sldMkLst>
          <pc:docMk/>
          <pc:sldMk cId="3619084710" sldId="284"/>
        </pc:sldMkLst>
        <pc:spChg chg="mod">
          <ac:chgData name="Fanny Jaegers" userId="ab8560f7-9eff-4941-9bd2-1cab2ab4fcca" providerId="ADAL" clId="{ABBC6925-DD2B-4678-A45D-9C953BA8484B}" dt="2022-09-19T12:42:50.913" v="7469" actId="26606"/>
          <ac:spMkLst>
            <pc:docMk/>
            <pc:sldMk cId="3619084710" sldId="284"/>
            <ac:spMk id="2" creationId="{6631C37F-8FB3-460C-B26B-2923B5D4C3EC}"/>
          </ac:spMkLst>
        </pc:spChg>
        <pc:spChg chg="add del mod">
          <ac:chgData name="Fanny Jaegers" userId="ab8560f7-9eff-4941-9bd2-1cab2ab4fcca" providerId="ADAL" clId="{ABBC6925-DD2B-4678-A45D-9C953BA8484B}" dt="2022-09-19T12:42:50.929" v="7470" actId="26606"/>
          <ac:spMkLst>
            <pc:docMk/>
            <pc:sldMk cId="3619084710" sldId="284"/>
            <ac:spMk id="3" creationId="{05C45C75-6BAA-42C7-815C-0D29B6039337}"/>
          </ac:spMkLst>
        </pc:spChg>
        <pc:graphicFrameChg chg="add del">
          <ac:chgData name="Fanny Jaegers" userId="ab8560f7-9eff-4941-9bd2-1cab2ab4fcca" providerId="ADAL" clId="{ABBC6925-DD2B-4678-A45D-9C953BA8484B}" dt="2022-09-19T12:42:29.515" v="7463" actId="26606"/>
          <ac:graphicFrameMkLst>
            <pc:docMk/>
            <pc:sldMk cId="3619084710" sldId="284"/>
            <ac:graphicFrameMk id="5" creationId="{8BBCA864-5075-D45A-2D38-78F7DD50AD54}"/>
          </ac:graphicFrameMkLst>
        </pc:graphicFrameChg>
        <pc:graphicFrameChg chg="add del">
          <ac:chgData name="Fanny Jaegers" userId="ab8560f7-9eff-4941-9bd2-1cab2ab4fcca" providerId="ADAL" clId="{ABBC6925-DD2B-4678-A45D-9C953BA8484B}" dt="2022-09-19T12:42:33.767" v="7465" actId="26606"/>
          <ac:graphicFrameMkLst>
            <pc:docMk/>
            <pc:sldMk cId="3619084710" sldId="284"/>
            <ac:graphicFrameMk id="7" creationId="{AFF41BDF-F717-9A54-FC0D-B66D8FA279CF}"/>
          </ac:graphicFrameMkLst>
        </pc:graphicFrameChg>
        <pc:graphicFrameChg chg="add del">
          <ac:chgData name="Fanny Jaegers" userId="ab8560f7-9eff-4941-9bd2-1cab2ab4fcca" providerId="ADAL" clId="{ABBC6925-DD2B-4678-A45D-9C953BA8484B}" dt="2022-09-19T12:42:47.586" v="7467" actId="26606"/>
          <ac:graphicFrameMkLst>
            <pc:docMk/>
            <pc:sldMk cId="3619084710" sldId="284"/>
            <ac:graphicFrameMk id="9" creationId="{7E851D75-CFAE-64FC-8457-EE85E5251B4A}"/>
          </ac:graphicFrameMkLst>
        </pc:graphicFrameChg>
        <pc:graphicFrameChg chg="add del">
          <ac:chgData name="Fanny Jaegers" userId="ab8560f7-9eff-4941-9bd2-1cab2ab4fcca" providerId="ADAL" clId="{ABBC6925-DD2B-4678-A45D-9C953BA8484B}" dt="2022-09-19T12:42:50.913" v="7469" actId="26606"/>
          <ac:graphicFrameMkLst>
            <pc:docMk/>
            <pc:sldMk cId="3619084710" sldId="284"/>
            <ac:graphicFrameMk id="11" creationId="{8BBCA864-5075-D45A-2D38-78F7DD50AD54}"/>
          </ac:graphicFrameMkLst>
        </pc:graphicFrameChg>
        <pc:graphicFrameChg chg="add mod">
          <ac:chgData name="Fanny Jaegers" userId="ab8560f7-9eff-4941-9bd2-1cab2ab4fcca" providerId="ADAL" clId="{ABBC6925-DD2B-4678-A45D-9C953BA8484B}" dt="2022-10-11T12:02:22.708" v="11798" actId="20577"/>
          <ac:graphicFrameMkLst>
            <pc:docMk/>
            <pc:sldMk cId="3619084710" sldId="284"/>
            <ac:graphicFrameMk id="13" creationId="{7E851D75-CFAE-64FC-8457-EE85E5251B4A}"/>
          </ac:graphicFrameMkLst>
        </pc:graphicFrameChg>
      </pc:sldChg>
      <pc:sldChg chg="addSp delSp modSp new mod setBg">
        <pc:chgData name="Fanny Jaegers" userId="ab8560f7-9eff-4941-9bd2-1cab2ab4fcca" providerId="ADAL" clId="{ABBC6925-DD2B-4678-A45D-9C953BA8484B}" dt="2022-09-19T12:58:13.500" v="8618" actId="115"/>
        <pc:sldMkLst>
          <pc:docMk/>
          <pc:sldMk cId="2781164145" sldId="285"/>
        </pc:sldMkLst>
        <pc:spChg chg="mod">
          <ac:chgData name="Fanny Jaegers" userId="ab8560f7-9eff-4941-9bd2-1cab2ab4fcca" providerId="ADAL" clId="{ABBC6925-DD2B-4678-A45D-9C953BA8484B}" dt="2022-09-19T12:57:05.593" v="8568" actId="26606"/>
          <ac:spMkLst>
            <pc:docMk/>
            <pc:sldMk cId="2781164145" sldId="285"/>
            <ac:spMk id="2" creationId="{446295F1-14A4-46C6-A4F3-793049F49335}"/>
          </ac:spMkLst>
        </pc:spChg>
        <pc:spChg chg="add del mod">
          <ac:chgData name="Fanny Jaegers" userId="ab8560f7-9eff-4941-9bd2-1cab2ab4fcca" providerId="ADAL" clId="{ABBC6925-DD2B-4678-A45D-9C953BA8484B}" dt="2022-09-19T12:57:05.593" v="8568" actId="26606"/>
          <ac:spMkLst>
            <pc:docMk/>
            <pc:sldMk cId="2781164145" sldId="285"/>
            <ac:spMk id="3" creationId="{B98D3636-D4A5-4C31-B8FD-AB0EEEE6E471}"/>
          </ac:spMkLst>
        </pc:spChg>
        <pc:spChg chg="add del">
          <ac:chgData name="Fanny Jaegers" userId="ab8560f7-9eff-4941-9bd2-1cab2ab4fcca" providerId="ADAL" clId="{ABBC6925-DD2B-4678-A45D-9C953BA8484B}" dt="2022-09-19T12:56:35.505" v="8549" actId="26606"/>
          <ac:spMkLst>
            <pc:docMk/>
            <pc:sldMk cId="2781164145" sldId="285"/>
            <ac:spMk id="6" creationId="{DD07C90B-B81A-473B-8919-CA924E61FFCF}"/>
          </ac:spMkLst>
        </pc:spChg>
        <pc:spChg chg="add del">
          <ac:chgData name="Fanny Jaegers" userId="ab8560f7-9eff-4941-9bd2-1cab2ab4fcca" providerId="ADAL" clId="{ABBC6925-DD2B-4678-A45D-9C953BA8484B}" dt="2022-09-19T12:55:47.931" v="8525" actId="26606"/>
          <ac:spMkLst>
            <pc:docMk/>
            <pc:sldMk cId="2781164145" sldId="285"/>
            <ac:spMk id="8" creationId="{C843AFC8-D8D0-4784-B08C-6324FA88E6DD}"/>
          </ac:spMkLst>
        </pc:spChg>
        <pc:spChg chg="add del">
          <ac:chgData name="Fanny Jaegers" userId="ab8560f7-9eff-4941-9bd2-1cab2ab4fcca" providerId="ADAL" clId="{ABBC6925-DD2B-4678-A45D-9C953BA8484B}" dt="2022-09-19T12:56:35.505" v="8549" actId="26606"/>
          <ac:spMkLst>
            <pc:docMk/>
            <pc:sldMk cId="2781164145" sldId="285"/>
            <ac:spMk id="9" creationId="{A6B16355-27FB-445B-B646-02AB73637459}"/>
          </ac:spMkLst>
        </pc:spChg>
        <pc:spChg chg="add del">
          <ac:chgData name="Fanny Jaegers" userId="ab8560f7-9eff-4941-9bd2-1cab2ab4fcca" providerId="ADAL" clId="{ABBC6925-DD2B-4678-A45D-9C953BA8484B}" dt="2022-09-19T12:55:47.931" v="8525" actId="26606"/>
          <ac:spMkLst>
            <pc:docMk/>
            <pc:sldMk cId="2781164145" sldId="285"/>
            <ac:spMk id="10" creationId="{854B1A56-8AFB-4D4F-8D98-1E832D6FFE67}"/>
          </ac:spMkLst>
        </pc:spChg>
        <pc:spChg chg="add del">
          <ac:chgData name="Fanny Jaegers" userId="ab8560f7-9eff-4941-9bd2-1cab2ab4fcca" providerId="ADAL" clId="{ABBC6925-DD2B-4678-A45D-9C953BA8484B}" dt="2022-09-19T12:55:47.931" v="8525" actId="26606"/>
          <ac:spMkLst>
            <pc:docMk/>
            <pc:sldMk cId="2781164145" sldId="285"/>
            <ac:spMk id="12" creationId="{F8E828FC-05B4-4BA4-92D3-3DF79D42D88E}"/>
          </ac:spMkLst>
        </pc:spChg>
        <pc:spChg chg="add del">
          <ac:chgData name="Fanny Jaegers" userId="ab8560f7-9eff-4941-9bd2-1cab2ab4fcca" providerId="ADAL" clId="{ABBC6925-DD2B-4678-A45D-9C953BA8484B}" dt="2022-09-19T12:56:35.505" v="8549" actId="26606"/>
          <ac:spMkLst>
            <pc:docMk/>
            <pc:sldMk cId="2781164145" sldId="285"/>
            <ac:spMk id="13" creationId="{6B3BF2E5-C3AB-441F-A430-491119C56D26}"/>
          </ac:spMkLst>
        </pc:spChg>
        <pc:spChg chg="add del">
          <ac:chgData name="Fanny Jaegers" userId="ab8560f7-9eff-4941-9bd2-1cab2ab4fcca" providerId="ADAL" clId="{ABBC6925-DD2B-4678-A45D-9C953BA8484B}" dt="2022-09-19T12:55:49.172" v="8527" actId="26606"/>
          <ac:spMkLst>
            <pc:docMk/>
            <pc:sldMk cId="2781164145" sldId="285"/>
            <ac:spMk id="14" creationId="{35230A27-1553-42F8-99D7-829868E13715}"/>
          </ac:spMkLst>
        </pc:spChg>
        <pc:spChg chg="add del">
          <ac:chgData name="Fanny Jaegers" userId="ab8560f7-9eff-4941-9bd2-1cab2ab4fcca" providerId="ADAL" clId="{ABBC6925-DD2B-4678-A45D-9C953BA8484B}" dt="2022-09-19T12:55:49.172" v="8527" actId="26606"/>
          <ac:spMkLst>
            <pc:docMk/>
            <pc:sldMk cId="2781164145" sldId="285"/>
            <ac:spMk id="15" creationId="{A772232D-B4D6-429F-B3D1-2D9891B85E08}"/>
          </ac:spMkLst>
        </pc:spChg>
        <pc:spChg chg="add del">
          <ac:chgData name="Fanny Jaegers" userId="ab8560f7-9eff-4941-9bd2-1cab2ab4fcca" providerId="ADAL" clId="{ABBC6925-DD2B-4678-A45D-9C953BA8484B}" dt="2022-09-19T12:55:50.989" v="8529" actId="26606"/>
          <ac:spMkLst>
            <pc:docMk/>
            <pc:sldMk cId="2781164145" sldId="285"/>
            <ac:spMk id="18" creationId="{3741B58E-3B65-4A01-A276-975AB2CF8A08}"/>
          </ac:spMkLst>
        </pc:spChg>
        <pc:spChg chg="add del">
          <ac:chgData name="Fanny Jaegers" userId="ab8560f7-9eff-4941-9bd2-1cab2ab4fcca" providerId="ADAL" clId="{ABBC6925-DD2B-4678-A45D-9C953BA8484B}" dt="2022-09-19T12:55:50.989" v="8529" actId="26606"/>
          <ac:spMkLst>
            <pc:docMk/>
            <pc:sldMk cId="2781164145" sldId="285"/>
            <ac:spMk id="19" creationId="{7AAC67C3-831B-4AB1-A259-DFB839CAFAFC}"/>
          </ac:spMkLst>
        </pc:spChg>
        <pc:spChg chg="add del">
          <ac:chgData name="Fanny Jaegers" userId="ab8560f7-9eff-4941-9bd2-1cab2ab4fcca" providerId="ADAL" clId="{ABBC6925-DD2B-4678-A45D-9C953BA8484B}" dt="2022-09-19T12:55:50.989" v="8529" actId="26606"/>
          <ac:spMkLst>
            <pc:docMk/>
            <pc:sldMk cId="2781164145" sldId="285"/>
            <ac:spMk id="20" creationId="{054B3F04-9EAC-45C0-B3CE-0387EEA10A0C}"/>
          </ac:spMkLst>
        </pc:spChg>
        <pc:spChg chg="add del">
          <ac:chgData name="Fanny Jaegers" userId="ab8560f7-9eff-4941-9bd2-1cab2ab4fcca" providerId="ADAL" clId="{ABBC6925-DD2B-4678-A45D-9C953BA8484B}" dt="2022-09-19T12:56:54.240" v="8563" actId="26606"/>
          <ac:spMkLst>
            <pc:docMk/>
            <pc:sldMk cId="2781164145" sldId="285"/>
            <ac:spMk id="31" creationId="{A6B16355-27FB-445B-B646-02AB73637459}"/>
          </ac:spMkLst>
        </pc:spChg>
        <pc:spChg chg="add del">
          <ac:chgData name="Fanny Jaegers" userId="ab8560f7-9eff-4941-9bd2-1cab2ab4fcca" providerId="ADAL" clId="{ABBC6925-DD2B-4678-A45D-9C953BA8484B}" dt="2022-09-19T12:56:54.240" v="8563" actId="26606"/>
          <ac:spMkLst>
            <pc:docMk/>
            <pc:sldMk cId="2781164145" sldId="285"/>
            <ac:spMk id="33" creationId="{6B3BF2E5-C3AB-441F-A430-491119C56D26}"/>
          </ac:spMkLst>
        </pc:spChg>
        <pc:spChg chg="add del">
          <ac:chgData name="Fanny Jaegers" userId="ab8560f7-9eff-4941-9bd2-1cab2ab4fcca" providerId="ADAL" clId="{ABBC6925-DD2B-4678-A45D-9C953BA8484B}" dt="2022-09-19T12:56:54.240" v="8563" actId="26606"/>
          <ac:spMkLst>
            <pc:docMk/>
            <pc:sldMk cId="2781164145" sldId="285"/>
            <ac:spMk id="34" creationId="{DD07C90B-B81A-473B-8919-CA924E61FFCF}"/>
          </ac:spMkLst>
        </pc:spChg>
        <pc:spChg chg="add del">
          <ac:chgData name="Fanny Jaegers" userId="ab8560f7-9eff-4941-9bd2-1cab2ab4fcca" providerId="ADAL" clId="{ABBC6925-DD2B-4678-A45D-9C953BA8484B}" dt="2022-09-19T12:57:05.591" v="8567" actId="26606"/>
          <ac:spMkLst>
            <pc:docMk/>
            <pc:sldMk cId="2781164145" sldId="285"/>
            <ac:spMk id="39" creationId="{FB5993E2-C02B-4335-ABA5-D8EC465551E3}"/>
          </ac:spMkLst>
        </pc:spChg>
        <pc:spChg chg="add del">
          <ac:chgData name="Fanny Jaegers" userId="ab8560f7-9eff-4941-9bd2-1cab2ab4fcca" providerId="ADAL" clId="{ABBC6925-DD2B-4678-A45D-9C953BA8484B}" dt="2022-09-19T12:57:05.591" v="8567" actId="26606"/>
          <ac:spMkLst>
            <pc:docMk/>
            <pc:sldMk cId="2781164145" sldId="285"/>
            <ac:spMk id="40" creationId="{C0B801A2-5622-4BE8-9AD2-C337A2CD0022}"/>
          </ac:spMkLst>
        </pc:spChg>
        <pc:spChg chg="add del">
          <ac:chgData name="Fanny Jaegers" userId="ab8560f7-9eff-4941-9bd2-1cab2ab4fcca" providerId="ADAL" clId="{ABBC6925-DD2B-4678-A45D-9C953BA8484B}" dt="2022-09-19T12:57:05.591" v="8567" actId="26606"/>
          <ac:spMkLst>
            <pc:docMk/>
            <pc:sldMk cId="2781164145" sldId="285"/>
            <ac:spMk id="41" creationId="{B7AF614F-5BC3-4086-99F5-B87C5847A071}"/>
          </ac:spMkLst>
        </pc:spChg>
        <pc:graphicFrameChg chg="add del">
          <ac:chgData name="Fanny Jaegers" userId="ab8560f7-9eff-4941-9bd2-1cab2ab4fcca" providerId="ADAL" clId="{ABBC6925-DD2B-4678-A45D-9C953BA8484B}" dt="2022-09-19T12:56:35.505" v="8549" actId="26606"/>
          <ac:graphicFrameMkLst>
            <pc:docMk/>
            <pc:sldMk cId="2781164145" sldId="285"/>
            <ac:graphicFrameMk id="5" creationId="{58FEC88F-FD8B-1C56-ADB4-C3DAA92F0339}"/>
          </ac:graphicFrameMkLst>
        </pc:graphicFrameChg>
        <pc:graphicFrameChg chg="add del">
          <ac:chgData name="Fanny Jaegers" userId="ab8560f7-9eff-4941-9bd2-1cab2ab4fcca" providerId="ADAL" clId="{ABBC6925-DD2B-4678-A45D-9C953BA8484B}" dt="2022-09-19T12:56:39.416" v="8551" actId="26606"/>
          <ac:graphicFrameMkLst>
            <pc:docMk/>
            <pc:sldMk cId="2781164145" sldId="285"/>
            <ac:graphicFrameMk id="17" creationId="{42447E7C-005F-0E2D-9D6F-E3205B0C80E1}"/>
          </ac:graphicFrameMkLst>
        </pc:graphicFrameChg>
        <pc:graphicFrameChg chg="add del">
          <ac:chgData name="Fanny Jaegers" userId="ab8560f7-9eff-4941-9bd2-1cab2ab4fcca" providerId="ADAL" clId="{ABBC6925-DD2B-4678-A45D-9C953BA8484B}" dt="2022-09-19T12:56:43.506" v="8553" actId="26606"/>
          <ac:graphicFrameMkLst>
            <pc:docMk/>
            <pc:sldMk cId="2781164145" sldId="285"/>
            <ac:graphicFrameMk id="21" creationId="{E39A1D5E-0FCF-1B3E-44D6-92BCADFF3408}"/>
          </ac:graphicFrameMkLst>
        </pc:graphicFrameChg>
        <pc:graphicFrameChg chg="add del">
          <ac:chgData name="Fanny Jaegers" userId="ab8560f7-9eff-4941-9bd2-1cab2ab4fcca" providerId="ADAL" clId="{ABBC6925-DD2B-4678-A45D-9C953BA8484B}" dt="2022-09-19T12:56:45.277" v="8555" actId="26606"/>
          <ac:graphicFrameMkLst>
            <pc:docMk/>
            <pc:sldMk cId="2781164145" sldId="285"/>
            <ac:graphicFrameMk id="23" creationId="{89E69E2A-C871-86C9-A81B-B69309D4FC41}"/>
          </ac:graphicFrameMkLst>
        </pc:graphicFrameChg>
        <pc:graphicFrameChg chg="add del">
          <ac:chgData name="Fanny Jaegers" userId="ab8560f7-9eff-4941-9bd2-1cab2ab4fcca" providerId="ADAL" clId="{ABBC6925-DD2B-4678-A45D-9C953BA8484B}" dt="2022-09-19T12:56:46.497" v="8557" actId="26606"/>
          <ac:graphicFrameMkLst>
            <pc:docMk/>
            <pc:sldMk cId="2781164145" sldId="285"/>
            <ac:graphicFrameMk id="25" creationId="{B8D768C5-5931-83EB-B27E-C3E95A633B72}"/>
          </ac:graphicFrameMkLst>
        </pc:graphicFrameChg>
        <pc:graphicFrameChg chg="add del">
          <ac:chgData name="Fanny Jaegers" userId="ab8560f7-9eff-4941-9bd2-1cab2ab4fcca" providerId="ADAL" clId="{ABBC6925-DD2B-4678-A45D-9C953BA8484B}" dt="2022-09-19T12:56:49.598" v="8559" actId="26606"/>
          <ac:graphicFrameMkLst>
            <pc:docMk/>
            <pc:sldMk cId="2781164145" sldId="285"/>
            <ac:graphicFrameMk id="27" creationId="{F13C462E-282E-F301-BB19-9D6FA6EAA590}"/>
          </ac:graphicFrameMkLst>
        </pc:graphicFrameChg>
        <pc:graphicFrameChg chg="add del">
          <ac:chgData name="Fanny Jaegers" userId="ab8560f7-9eff-4941-9bd2-1cab2ab4fcca" providerId="ADAL" clId="{ABBC6925-DD2B-4678-A45D-9C953BA8484B}" dt="2022-09-19T12:56:52.168" v="8561" actId="26606"/>
          <ac:graphicFrameMkLst>
            <pc:docMk/>
            <pc:sldMk cId="2781164145" sldId="285"/>
            <ac:graphicFrameMk id="29" creationId="{B8D768C5-5931-83EB-B27E-C3E95A633B72}"/>
          </ac:graphicFrameMkLst>
        </pc:graphicFrameChg>
        <pc:graphicFrameChg chg="add del">
          <ac:chgData name="Fanny Jaegers" userId="ab8560f7-9eff-4941-9bd2-1cab2ab4fcca" providerId="ADAL" clId="{ABBC6925-DD2B-4678-A45D-9C953BA8484B}" dt="2022-09-19T12:56:54.240" v="8563" actId="26606"/>
          <ac:graphicFrameMkLst>
            <pc:docMk/>
            <pc:sldMk cId="2781164145" sldId="285"/>
            <ac:graphicFrameMk id="35" creationId="{58FEC88F-FD8B-1C56-ADB4-C3DAA92F0339}"/>
          </ac:graphicFrameMkLst>
        </pc:graphicFrameChg>
        <pc:graphicFrameChg chg="add del">
          <ac:chgData name="Fanny Jaegers" userId="ab8560f7-9eff-4941-9bd2-1cab2ab4fcca" providerId="ADAL" clId="{ABBC6925-DD2B-4678-A45D-9C953BA8484B}" dt="2022-09-19T12:57:03.779" v="8565" actId="26606"/>
          <ac:graphicFrameMkLst>
            <pc:docMk/>
            <pc:sldMk cId="2781164145" sldId="285"/>
            <ac:graphicFrameMk id="37" creationId="{42447E7C-005F-0E2D-9D6F-E3205B0C80E1}"/>
          </ac:graphicFrameMkLst>
        </pc:graphicFrameChg>
        <pc:graphicFrameChg chg="add del">
          <ac:chgData name="Fanny Jaegers" userId="ab8560f7-9eff-4941-9bd2-1cab2ab4fcca" providerId="ADAL" clId="{ABBC6925-DD2B-4678-A45D-9C953BA8484B}" dt="2022-09-19T12:57:05.591" v="8567" actId="26606"/>
          <ac:graphicFrameMkLst>
            <pc:docMk/>
            <pc:sldMk cId="2781164145" sldId="285"/>
            <ac:graphicFrameMk id="42" creationId="{A138584D-6928-EC43-B990-64E3823E0C64}"/>
          </ac:graphicFrameMkLst>
        </pc:graphicFrameChg>
        <pc:graphicFrameChg chg="add mod modGraphic">
          <ac:chgData name="Fanny Jaegers" userId="ab8560f7-9eff-4941-9bd2-1cab2ab4fcca" providerId="ADAL" clId="{ABBC6925-DD2B-4678-A45D-9C953BA8484B}" dt="2022-09-19T12:58:13.500" v="8618" actId="115"/>
          <ac:graphicFrameMkLst>
            <pc:docMk/>
            <pc:sldMk cId="2781164145" sldId="285"/>
            <ac:graphicFrameMk id="44" creationId="{69344011-6907-92EE-0E73-C999018C3ED3}"/>
          </ac:graphicFrameMkLst>
        </pc:graphicFrameChg>
        <pc:cxnChg chg="add del">
          <ac:chgData name="Fanny Jaegers" userId="ab8560f7-9eff-4941-9bd2-1cab2ab4fcca" providerId="ADAL" clId="{ABBC6925-DD2B-4678-A45D-9C953BA8484B}" dt="2022-09-19T12:56:35.505" v="8549" actId="26606"/>
          <ac:cxnSpMkLst>
            <pc:docMk/>
            <pc:sldMk cId="2781164145" sldId="285"/>
            <ac:cxnSpMk id="11" creationId="{06DA680F-F6AC-453E-A8BF-C5BDED2851DE}"/>
          </ac:cxnSpMkLst>
        </pc:cxnChg>
        <pc:cxnChg chg="add del">
          <ac:chgData name="Fanny Jaegers" userId="ab8560f7-9eff-4941-9bd2-1cab2ab4fcca" providerId="ADAL" clId="{ABBC6925-DD2B-4678-A45D-9C953BA8484B}" dt="2022-09-19T12:55:49.172" v="8527" actId="26606"/>
          <ac:cxnSpMkLst>
            <pc:docMk/>
            <pc:sldMk cId="2781164145" sldId="285"/>
            <ac:cxnSpMk id="16" creationId="{02CC3441-26B3-4381-B3DF-8AE3C288BC0D}"/>
          </ac:cxnSpMkLst>
        </pc:cxnChg>
        <pc:cxnChg chg="add del">
          <ac:chgData name="Fanny Jaegers" userId="ab8560f7-9eff-4941-9bd2-1cab2ab4fcca" providerId="ADAL" clId="{ABBC6925-DD2B-4678-A45D-9C953BA8484B}" dt="2022-09-19T12:56:54.240" v="8563" actId="26606"/>
          <ac:cxnSpMkLst>
            <pc:docMk/>
            <pc:sldMk cId="2781164145" sldId="285"/>
            <ac:cxnSpMk id="32" creationId="{06DA680F-F6AC-453E-A8BF-C5BDED2851DE}"/>
          </ac:cxnSpMkLst>
        </pc:cxnChg>
      </pc:sldChg>
      <pc:sldChg chg="addSp delSp modSp new mod">
        <pc:chgData name="Fanny Jaegers" userId="ab8560f7-9eff-4941-9bd2-1cab2ab4fcca" providerId="ADAL" clId="{ABBC6925-DD2B-4678-A45D-9C953BA8484B}" dt="2022-09-19T13:01:58.675" v="8778" actId="1076"/>
        <pc:sldMkLst>
          <pc:docMk/>
          <pc:sldMk cId="3031800606" sldId="286"/>
        </pc:sldMkLst>
        <pc:spChg chg="mod">
          <ac:chgData name="Fanny Jaegers" userId="ab8560f7-9eff-4941-9bd2-1cab2ab4fcca" providerId="ADAL" clId="{ABBC6925-DD2B-4678-A45D-9C953BA8484B}" dt="2022-09-19T13:01:42.094" v="8776" actId="20577"/>
          <ac:spMkLst>
            <pc:docMk/>
            <pc:sldMk cId="3031800606" sldId="286"/>
            <ac:spMk id="2" creationId="{20E8CD03-D043-4AFE-BF2A-63A16BFCD05F}"/>
          </ac:spMkLst>
        </pc:spChg>
        <pc:spChg chg="del">
          <ac:chgData name="Fanny Jaegers" userId="ab8560f7-9eff-4941-9bd2-1cab2ab4fcca" providerId="ADAL" clId="{ABBC6925-DD2B-4678-A45D-9C953BA8484B}" dt="2022-09-19T13:01:37.213" v="8744"/>
          <ac:spMkLst>
            <pc:docMk/>
            <pc:sldMk cId="3031800606" sldId="286"/>
            <ac:spMk id="3" creationId="{DE40A6AF-9BF9-4B27-9631-043370441A14}"/>
          </ac:spMkLst>
        </pc:spChg>
        <pc:picChg chg="add mod">
          <ac:chgData name="Fanny Jaegers" userId="ab8560f7-9eff-4941-9bd2-1cab2ab4fcca" providerId="ADAL" clId="{ABBC6925-DD2B-4678-A45D-9C953BA8484B}" dt="2022-09-19T13:01:58.675" v="8778" actId="1076"/>
          <ac:picMkLst>
            <pc:docMk/>
            <pc:sldMk cId="3031800606" sldId="286"/>
            <ac:picMk id="4" creationId="{DDCCF729-8E22-44F3-A4E8-451E2F141EC1}"/>
          </ac:picMkLst>
        </pc:picChg>
      </pc:sldChg>
      <pc:sldChg chg="addSp delSp modSp new mod setBg modClrScheme delDesignElem chgLayout">
        <pc:chgData name="Fanny Jaegers" userId="ab8560f7-9eff-4941-9bd2-1cab2ab4fcca" providerId="ADAL" clId="{ABBC6925-DD2B-4678-A45D-9C953BA8484B}" dt="2022-10-16T18:21:39.672" v="12019" actId="20577"/>
        <pc:sldMkLst>
          <pc:docMk/>
          <pc:sldMk cId="1937211238" sldId="287"/>
        </pc:sldMkLst>
        <pc:spChg chg="del">
          <ac:chgData name="Fanny Jaegers" userId="ab8560f7-9eff-4941-9bd2-1cab2ab4fcca" providerId="ADAL" clId="{ABBC6925-DD2B-4678-A45D-9C953BA8484B}" dt="2022-09-20T10:21:01.393" v="9987" actId="478"/>
          <ac:spMkLst>
            <pc:docMk/>
            <pc:sldMk cId="1937211238" sldId="287"/>
            <ac:spMk id="2" creationId="{4693A9E3-D8CB-4751-9336-463D9D5EE8B1}"/>
          </ac:spMkLst>
        </pc:spChg>
        <pc:spChg chg="del mod ord">
          <ac:chgData name="Fanny Jaegers" userId="ab8560f7-9eff-4941-9bd2-1cab2ab4fcca" providerId="ADAL" clId="{ABBC6925-DD2B-4678-A45D-9C953BA8484B}" dt="2022-09-20T10:24:46.415" v="10034" actId="478"/>
          <ac:spMkLst>
            <pc:docMk/>
            <pc:sldMk cId="1937211238" sldId="287"/>
            <ac:spMk id="3" creationId="{914C3068-B33A-4977-B774-9121F245FD36}"/>
          </ac:spMkLst>
        </pc:spChg>
        <pc:spChg chg="add del mod ord">
          <ac:chgData name="Fanny Jaegers" userId="ab8560f7-9eff-4941-9bd2-1cab2ab4fcca" providerId="ADAL" clId="{ABBC6925-DD2B-4678-A45D-9C953BA8484B}" dt="2022-09-20T10:21:44.834" v="9992" actId="700"/>
          <ac:spMkLst>
            <pc:docMk/>
            <pc:sldMk cId="1937211238" sldId="287"/>
            <ac:spMk id="4" creationId="{B1E436CF-03AC-41F5-B3AC-0CBBEAC7EDBC}"/>
          </ac:spMkLst>
        </pc:spChg>
        <pc:spChg chg="add del mod ord">
          <ac:chgData name="Fanny Jaegers" userId="ab8560f7-9eff-4941-9bd2-1cab2ab4fcca" providerId="ADAL" clId="{ABBC6925-DD2B-4678-A45D-9C953BA8484B}" dt="2022-09-20T10:23:08.757" v="10000" actId="700"/>
          <ac:spMkLst>
            <pc:docMk/>
            <pc:sldMk cId="1937211238" sldId="287"/>
            <ac:spMk id="6" creationId="{4FE37BC8-58EA-40CC-A3C5-8FE07D0BFA5B}"/>
          </ac:spMkLst>
        </pc:spChg>
        <pc:spChg chg="add del mod ord">
          <ac:chgData name="Fanny Jaegers" userId="ab8560f7-9eff-4941-9bd2-1cab2ab4fcca" providerId="ADAL" clId="{ABBC6925-DD2B-4678-A45D-9C953BA8484B}" dt="2022-09-20T10:23:08.757" v="10000" actId="700"/>
          <ac:spMkLst>
            <pc:docMk/>
            <pc:sldMk cId="1937211238" sldId="287"/>
            <ac:spMk id="7" creationId="{5C9F4AB7-382C-49A7-BFCF-D3C24E6B5459}"/>
          </ac:spMkLst>
        </pc:spChg>
        <pc:spChg chg="add del mod ord">
          <ac:chgData name="Fanny Jaegers" userId="ab8560f7-9eff-4941-9bd2-1cab2ab4fcca" providerId="ADAL" clId="{ABBC6925-DD2B-4678-A45D-9C953BA8484B}" dt="2022-09-20T10:23:16.357" v="10002" actId="700"/>
          <ac:spMkLst>
            <pc:docMk/>
            <pc:sldMk cId="1937211238" sldId="287"/>
            <ac:spMk id="8" creationId="{535C9C6A-787B-48AC-A2DA-71A73E5B7823}"/>
          </ac:spMkLst>
        </pc:spChg>
        <pc:spChg chg="add del">
          <ac:chgData name="Fanny Jaegers" userId="ab8560f7-9eff-4941-9bd2-1cab2ab4fcca" providerId="ADAL" clId="{ABBC6925-DD2B-4678-A45D-9C953BA8484B}" dt="2022-09-20T10:22:59.480" v="9999" actId="700"/>
          <ac:spMkLst>
            <pc:docMk/>
            <pc:sldMk cId="1937211238" sldId="287"/>
            <ac:spMk id="9" creationId="{311973C2-EB8B-452A-A698-4A252FD3AE28}"/>
          </ac:spMkLst>
        </pc:spChg>
        <pc:spChg chg="add del mod ord">
          <ac:chgData name="Fanny Jaegers" userId="ab8560f7-9eff-4941-9bd2-1cab2ab4fcca" providerId="ADAL" clId="{ABBC6925-DD2B-4678-A45D-9C953BA8484B}" dt="2022-09-20T10:23:24.126" v="10004" actId="478"/>
          <ac:spMkLst>
            <pc:docMk/>
            <pc:sldMk cId="1937211238" sldId="287"/>
            <ac:spMk id="10" creationId="{7566546E-784C-4EFD-880A-C2A10A69AC1D}"/>
          </ac:spMkLst>
        </pc:spChg>
        <pc:spChg chg="add del">
          <ac:chgData name="Fanny Jaegers" userId="ab8560f7-9eff-4941-9bd2-1cab2ab4fcca" providerId="ADAL" clId="{ABBC6925-DD2B-4678-A45D-9C953BA8484B}" dt="2022-09-20T10:22:59.480" v="9999" actId="700"/>
          <ac:spMkLst>
            <pc:docMk/>
            <pc:sldMk cId="1937211238" sldId="287"/>
            <ac:spMk id="11" creationId="{10162E77-11AD-44A7-84EC-40C59EEFBD2E}"/>
          </ac:spMkLst>
        </pc:spChg>
        <pc:spChg chg="add del mod ord">
          <ac:chgData name="Fanny Jaegers" userId="ab8560f7-9eff-4941-9bd2-1cab2ab4fcca" providerId="ADAL" clId="{ABBC6925-DD2B-4678-A45D-9C953BA8484B}" dt="2022-09-20T10:23:55.387" v="10009" actId="478"/>
          <ac:spMkLst>
            <pc:docMk/>
            <pc:sldMk cId="1937211238" sldId="287"/>
            <ac:spMk id="12" creationId="{5FA43569-9FD5-4E02-8AF8-E3B350076FF8}"/>
          </ac:spMkLst>
        </pc:spChg>
        <pc:spChg chg="add del mod ord">
          <ac:chgData name="Fanny Jaegers" userId="ab8560f7-9eff-4941-9bd2-1cab2ab4fcca" providerId="ADAL" clId="{ABBC6925-DD2B-4678-A45D-9C953BA8484B}" dt="2022-10-16T18:21:39.672" v="12019" actId="20577"/>
          <ac:spMkLst>
            <pc:docMk/>
            <pc:sldMk cId="1937211238" sldId="287"/>
            <ac:spMk id="14" creationId="{8E2C8751-1588-46CF-BA7D-46C1DF62E787}"/>
          </ac:spMkLst>
        </pc:spChg>
        <pc:spChg chg="add del mod">
          <ac:chgData name="Fanny Jaegers" userId="ab8560f7-9eff-4941-9bd2-1cab2ab4fcca" providerId="ADAL" clId="{ABBC6925-DD2B-4678-A45D-9C953BA8484B}" dt="2022-09-20T10:27:13.137" v="10061" actId="478"/>
          <ac:spMkLst>
            <pc:docMk/>
            <pc:sldMk cId="1937211238" sldId="287"/>
            <ac:spMk id="16" creationId="{BD0493B4-8B3D-4B9A-9B77-410FC3493856}"/>
          </ac:spMkLst>
        </pc:spChg>
        <pc:spChg chg="add">
          <ac:chgData name="Fanny Jaegers" userId="ab8560f7-9eff-4941-9bd2-1cab2ab4fcca" providerId="ADAL" clId="{ABBC6925-DD2B-4678-A45D-9C953BA8484B}" dt="2022-09-20T10:25:08.749" v="10040" actId="26606"/>
          <ac:spMkLst>
            <pc:docMk/>
            <pc:sldMk cId="1937211238" sldId="287"/>
            <ac:spMk id="1033" creationId="{4E4490D0-3672-446A-AC12-B4830333BDDD}"/>
          </ac:spMkLst>
        </pc:spChg>
        <pc:spChg chg="add">
          <ac:chgData name="Fanny Jaegers" userId="ab8560f7-9eff-4941-9bd2-1cab2ab4fcca" providerId="ADAL" clId="{ABBC6925-DD2B-4678-A45D-9C953BA8484B}" dt="2022-09-20T10:25:08.749" v="10040" actId="26606"/>
          <ac:spMkLst>
            <pc:docMk/>
            <pc:sldMk cId="1937211238" sldId="287"/>
            <ac:spMk id="1035" creationId="{39CB82C2-DF65-4EC1-8280-F201D50F570B}"/>
          </ac:spMkLst>
        </pc:spChg>
        <pc:spChg chg="add">
          <ac:chgData name="Fanny Jaegers" userId="ab8560f7-9eff-4941-9bd2-1cab2ab4fcca" providerId="ADAL" clId="{ABBC6925-DD2B-4678-A45D-9C953BA8484B}" dt="2022-09-20T10:25:08.749" v="10040" actId="26606"/>
          <ac:spMkLst>
            <pc:docMk/>
            <pc:sldMk cId="1937211238" sldId="287"/>
            <ac:spMk id="1039" creationId="{5A1B47C8-47A0-4A88-8830-6DEA3B5DE392}"/>
          </ac:spMkLst>
        </pc:spChg>
        <pc:spChg chg="add">
          <ac:chgData name="Fanny Jaegers" userId="ab8560f7-9eff-4941-9bd2-1cab2ab4fcca" providerId="ADAL" clId="{ABBC6925-DD2B-4678-A45D-9C953BA8484B}" dt="2022-09-20T10:25:08.749" v="10040" actId="26606"/>
          <ac:spMkLst>
            <pc:docMk/>
            <pc:sldMk cId="1937211238" sldId="287"/>
            <ac:spMk id="1041" creationId="{984BBFDD-E720-4805-A9C8-129FBBF6DD70}"/>
          </ac:spMkLst>
        </pc:spChg>
        <pc:spChg chg="add">
          <ac:chgData name="Fanny Jaegers" userId="ab8560f7-9eff-4941-9bd2-1cab2ab4fcca" providerId="ADAL" clId="{ABBC6925-DD2B-4678-A45D-9C953BA8484B}" dt="2022-09-20T10:25:08.749" v="10040" actId="26606"/>
          <ac:spMkLst>
            <pc:docMk/>
            <pc:sldMk cId="1937211238" sldId="287"/>
            <ac:spMk id="1043" creationId="{5AC4BE46-4A77-42FE-9D15-065CDB2F847C}"/>
          </ac:spMkLst>
        </pc:spChg>
        <pc:picChg chg="add del">
          <ac:chgData name="Fanny Jaegers" userId="ab8560f7-9eff-4941-9bd2-1cab2ab4fcca" providerId="ADAL" clId="{ABBC6925-DD2B-4678-A45D-9C953BA8484B}" dt="2022-09-20T10:22:45.841" v="9994" actId="478"/>
          <ac:picMkLst>
            <pc:docMk/>
            <pc:sldMk cId="1937211238" sldId="287"/>
            <ac:picMk id="5" creationId="{A89B5204-B4C8-0D75-F652-A7B178E5FAF5}"/>
          </ac:picMkLst>
        </pc:picChg>
        <pc:picChg chg="add del">
          <ac:chgData name="Fanny Jaegers" userId="ab8560f7-9eff-4941-9bd2-1cab2ab4fcca" providerId="ADAL" clId="{ABBC6925-DD2B-4678-A45D-9C953BA8484B}" dt="2022-09-20T10:22:45.841" v="9994" actId="478"/>
          <ac:picMkLst>
            <pc:docMk/>
            <pc:sldMk cId="1937211238" sldId="287"/>
            <ac:picMk id="1026" creationId="{CF45F496-D2ED-4689-9CE6-D48764C37D93}"/>
          </ac:picMkLst>
        </pc:picChg>
        <pc:picChg chg="add mod">
          <ac:chgData name="Fanny Jaegers" userId="ab8560f7-9eff-4941-9bd2-1cab2ab4fcca" providerId="ADAL" clId="{ABBC6925-DD2B-4678-A45D-9C953BA8484B}" dt="2022-09-20T10:25:22.305" v="10046" actId="1076"/>
          <ac:picMkLst>
            <pc:docMk/>
            <pc:sldMk cId="1937211238" sldId="287"/>
            <ac:picMk id="1028" creationId="{AE75189D-7D8C-4235-A8BA-694BFCC82553}"/>
          </ac:picMkLst>
        </pc:picChg>
        <pc:cxnChg chg="add del">
          <ac:chgData name="Fanny Jaegers" userId="ab8560f7-9eff-4941-9bd2-1cab2ab4fcca" providerId="ADAL" clId="{ABBC6925-DD2B-4678-A45D-9C953BA8484B}" dt="2022-09-20T10:22:59.480" v="9999" actId="700"/>
          <ac:cxnSpMkLst>
            <pc:docMk/>
            <pc:sldMk cId="1937211238" sldId="287"/>
            <ac:cxnSpMk id="13" creationId="{5AB158E9-1B40-4CD6-95F0-95CA11DF7B7A}"/>
          </ac:cxnSpMkLst>
        </pc:cxnChg>
        <pc:cxnChg chg="add">
          <ac:chgData name="Fanny Jaegers" userId="ab8560f7-9eff-4941-9bd2-1cab2ab4fcca" providerId="ADAL" clId="{ABBC6925-DD2B-4678-A45D-9C953BA8484B}" dt="2022-09-20T10:25:08.749" v="10040" actId="26606"/>
          <ac:cxnSpMkLst>
            <pc:docMk/>
            <pc:sldMk cId="1937211238" sldId="287"/>
            <ac:cxnSpMk id="1037" creationId="{7E1D4427-852B-4B37-8E76-0E9F1810BA2A}"/>
          </ac:cxnSpMkLst>
        </pc:cxnChg>
      </pc:sldChg>
      <pc:sldChg chg="modSp new mod">
        <pc:chgData name="Fanny Jaegers" userId="ab8560f7-9eff-4941-9bd2-1cab2ab4fcca" providerId="ADAL" clId="{ABBC6925-DD2B-4678-A45D-9C953BA8484B}" dt="2022-10-03T11:12:52.400" v="11787"/>
        <pc:sldMkLst>
          <pc:docMk/>
          <pc:sldMk cId="2592226477" sldId="288"/>
        </pc:sldMkLst>
        <pc:spChg chg="mod">
          <ac:chgData name="Fanny Jaegers" userId="ab8560f7-9eff-4941-9bd2-1cab2ab4fcca" providerId="ADAL" clId="{ABBC6925-DD2B-4678-A45D-9C953BA8484B}" dt="2022-10-03T10:45:58.392" v="11175" actId="20577"/>
          <ac:spMkLst>
            <pc:docMk/>
            <pc:sldMk cId="2592226477" sldId="288"/>
            <ac:spMk id="2" creationId="{3571E6D7-20AB-4A1F-AE93-4431A65F8435}"/>
          </ac:spMkLst>
        </pc:spChg>
        <pc:spChg chg="mod">
          <ac:chgData name="Fanny Jaegers" userId="ab8560f7-9eff-4941-9bd2-1cab2ab4fcca" providerId="ADAL" clId="{ABBC6925-DD2B-4678-A45D-9C953BA8484B}" dt="2022-10-03T11:12:52.400" v="11787"/>
          <ac:spMkLst>
            <pc:docMk/>
            <pc:sldMk cId="2592226477" sldId="288"/>
            <ac:spMk id="3" creationId="{4DEF6C27-0982-404F-A92F-6F6B34EB906E}"/>
          </ac:spMkLst>
        </pc:spChg>
      </pc:sldChg>
      <pc:sldChg chg="addSp delSp modSp new mod setBg modClrScheme chgLayout">
        <pc:chgData name="Fanny Jaegers" userId="ab8560f7-9eff-4941-9bd2-1cab2ab4fcca" providerId="ADAL" clId="{ABBC6925-DD2B-4678-A45D-9C953BA8484B}" dt="2022-10-03T11:12:43.508" v="11786"/>
        <pc:sldMkLst>
          <pc:docMk/>
          <pc:sldMk cId="2615490939" sldId="289"/>
        </pc:sldMkLst>
        <pc:spChg chg="add del mod">
          <ac:chgData name="Fanny Jaegers" userId="ab8560f7-9eff-4941-9bd2-1cab2ab4fcca" providerId="ADAL" clId="{ABBC6925-DD2B-4678-A45D-9C953BA8484B}" dt="2022-10-03T11:07:02.274" v="11719" actId="700"/>
          <ac:spMkLst>
            <pc:docMk/>
            <pc:sldMk cId="2615490939" sldId="289"/>
            <ac:spMk id="2" creationId="{73CE07EE-E359-4C64-9CAD-F668E42827F7}"/>
          </ac:spMkLst>
        </pc:spChg>
        <pc:spChg chg="add del mod ord">
          <ac:chgData name="Fanny Jaegers" userId="ab8560f7-9eff-4941-9bd2-1cab2ab4fcca" providerId="ADAL" clId="{ABBC6925-DD2B-4678-A45D-9C953BA8484B}" dt="2022-10-03T11:12:43.508" v="11786"/>
          <ac:spMkLst>
            <pc:docMk/>
            <pc:sldMk cId="2615490939" sldId="289"/>
            <ac:spMk id="3" creationId="{DE7ECEDC-8303-4B50-9FFB-4C2898D64A65}"/>
          </ac:spMkLst>
        </pc:spChg>
        <pc:spChg chg="add del">
          <ac:chgData name="Fanny Jaegers" userId="ab8560f7-9eff-4941-9bd2-1cab2ab4fcca" providerId="ADAL" clId="{ABBC6925-DD2B-4678-A45D-9C953BA8484B}" dt="2022-10-03T11:06:57.666" v="11715" actId="26606"/>
          <ac:spMkLst>
            <pc:docMk/>
            <pc:sldMk cId="2615490939" sldId="289"/>
            <ac:spMk id="8" creationId="{13FE9996-7EAC-4679-B37D-C1045F42F954}"/>
          </ac:spMkLst>
        </pc:spChg>
        <pc:spChg chg="add del">
          <ac:chgData name="Fanny Jaegers" userId="ab8560f7-9eff-4941-9bd2-1cab2ab4fcca" providerId="ADAL" clId="{ABBC6925-DD2B-4678-A45D-9C953BA8484B}" dt="2022-10-03T11:06:57.666" v="11715" actId="26606"/>
          <ac:spMkLst>
            <pc:docMk/>
            <pc:sldMk cId="2615490939" sldId="289"/>
            <ac:spMk id="10" creationId="{761DF1FE-5CC8-43D2-A76C-93C76EEDE1E9}"/>
          </ac:spMkLst>
        </pc:spChg>
        <pc:spChg chg="add del">
          <ac:chgData name="Fanny Jaegers" userId="ab8560f7-9eff-4941-9bd2-1cab2ab4fcca" providerId="ADAL" clId="{ABBC6925-DD2B-4678-A45D-9C953BA8484B}" dt="2022-10-03T11:06:57.666" v="11715" actId="26606"/>
          <ac:spMkLst>
            <pc:docMk/>
            <pc:sldMk cId="2615490939" sldId="289"/>
            <ac:spMk id="14" creationId="{3741B58E-3B65-4A01-A276-975AB2CF8A08}"/>
          </ac:spMkLst>
        </pc:spChg>
        <pc:spChg chg="add del">
          <ac:chgData name="Fanny Jaegers" userId="ab8560f7-9eff-4941-9bd2-1cab2ab4fcca" providerId="ADAL" clId="{ABBC6925-DD2B-4678-A45D-9C953BA8484B}" dt="2022-10-03T11:06:57.666" v="11715" actId="26606"/>
          <ac:spMkLst>
            <pc:docMk/>
            <pc:sldMk cId="2615490939" sldId="289"/>
            <ac:spMk id="16" creationId="{7AAC67C3-831B-4AB1-A259-DFB839CAFAFC}"/>
          </ac:spMkLst>
        </pc:spChg>
        <pc:spChg chg="add del">
          <ac:chgData name="Fanny Jaegers" userId="ab8560f7-9eff-4941-9bd2-1cab2ab4fcca" providerId="ADAL" clId="{ABBC6925-DD2B-4678-A45D-9C953BA8484B}" dt="2022-10-03T11:06:57.666" v="11715" actId="26606"/>
          <ac:spMkLst>
            <pc:docMk/>
            <pc:sldMk cId="2615490939" sldId="289"/>
            <ac:spMk id="18" creationId="{054B3F04-9EAC-45C0-B3CE-0387EEA10A0C}"/>
          </ac:spMkLst>
        </pc:spChg>
        <pc:spChg chg="add del">
          <ac:chgData name="Fanny Jaegers" userId="ab8560f7-9eff-4941-9bd2-1cab2ab4fcca" providerId="ADAL" clId="{ABBC6925-DD2B-4678-A45D-9C953BA8484B}" dt="2022-10-03T11:07:00.504" v="11717" actId="26606"/>
          <ac:spMkLst>
            <pc:docMk/>
            <pc:sldMk cId="2615490939" sldId="289"/>
            <ac:spMk id="20" creationId="{13FE9996-7EAC-4679-B37D-C1045F42F954}"/>
          </ac:spMkLst>
        </pc:spChg>
        <pc:spChg chg="add del">
          <ac:chgData name="Fanny Jaegers" userId="ab8560f7-9eff-4941-9bd2-1cab2ab4fcca" providerId="ADAL" clId="{ABBC6925-DD2B-4678-A45D-9C953BA8484B}" dt="2022-10-03T11:07:00.504" v="11717" actId="26606"/>
          <ac:spMkLst>
            <pc:docMk/>
            <pc:sldMk cId="2615490939" sldId="289"/>
            <ac:spMk id="21" creationId="{761DF1FE-5CC8-43D2-A76C-93C76EEDE1E9}"/>
          </ac:spMkLst>
        </pc:spChg>
        <pc:spChg chg="add del">
          <ac:chgData name="Fanny Jaegers" userId="ab8560f7-9eff-4941-9bd2-1cab2ab4fcca" providerId="ADAL" clId="{ABBC6925-DD2B-4678-A45D-9C953BA8484B}" dt="2022-10-03T11:07:00.504" v="11717" actId="26606"/>
          <ac:spMkLst>
            <pc:docMk/>
            <pc:sldMk cId="2615490939" sldId="289"/>
            <ac:spMk id="23" creationId="{C843AFC8-D8D0-4784-B08C-6324FA88E6DD}"/>
          </ac:spMkLst>
        </pc:spChg>
        <pc:spChg chg="add del">
          <ac:chgData name="Fanny Jaegers" userId="ab8560f7-9eff-4941-9bd2-1cab2ab4fcca" providerId="ADAL" clId="{ABBC6925-DD2B-4678-A45D-9C953BA8484B}" dt="2022-10-03T11:07:00.504" v="11717" actId="26606"/>
          <ac:spMkLst>
            <pc:docMk/>
            <pc:sldMk cId="2615490939" sldId="289"/>
            <ac:spMk id="24" creationId="{854B1A56-8AFB-4D4F-8D98-1E832D6FFE67}"/>
          </ac:spMkLst>
        </pc:spChg>
        <pc:spChg chg="add del">
          <ac:chgData name="Fanny Jaegers" userId="ab8560f7-9eff-4941-9bd2-1cab2ab4fcca" providerId="ADAL" clId="{ABBC6925-DD2B-4678-A45D-9C953BA8484B}" dt="2022-10-03T11:07:00.504" v="11717" actId="26606"/>
          <ac:spMkLst>
            <pc:docMk/>
            <pc:sldMk cId="2615490939" sldId="289"/>
            <ac:spMk id="25" creationId="{F8E828FC-05B4-4BA4-92D3-3DF79D42D88E}"/>
          </ac:spMkLst>
        </pc:spChg>
        <pc:spChg chg="add">
          <ac:chgData name="Fanny Jaegers" userId="ab8560f7-9eff-4941-9bd2-1cab2ab4fcca" providerId="ADAL" clId="{ABBC6925-DD2B-4678-A45D-9C953BA8484B}" dt="2022-10-03T11:09:27.879" v="11739" actId="26606"/>
          <ac:spMkLst>
            <pc:docMk/>
            <pc:sldMk cId="2615490939" sldId="289"/>
            <ac:spMk id="3076" creationId="{600B5AE2-C5CC-499C-8F2D-249888BE22C2}"/>
          </ac:spMkLst>
        </pc:spChg>
        <pc:spChg chg="add">
          <ac:chgData name="Fanny Jaegers" userId="ab8560f7-9eff-4941-9bd2-1cab2ab4fcca" providerId="ADAL" clId="{ABBC6925-DD2B-4678-A45D-9C953BA8484B}" dt="2022-10-03T11:09:27.879" v="11739" actId="26606"/>
          <ac:spMkLst>
            <pc:docMk/>
            <pc:sldMk cId="2615490939" sldId="289"/>
            <ac:spMk id="3077" creationId="{BA7A3698-B350-40E5-8475-9BCC41A089FC}"/>
          </ac:spMkLst>
        </pc:spChg>
        <pc:spChg chg="add del">
          <ac:chgData name="Fanny Jaegers" userId="ab8560f7-9eff-4941-9bd2-1cab2ab4fcca" providerId="ADAL" clId="{ABBC6925-DD2B-4678-A45D-9C953BA8484B}" dt="2022-10-03T11:09:22.612" v="11738" actId="26606"/>
          <ac:spMkLst>
            <pc:docMk/>
            <pc:sldMk cId="2615490939" sldId="289"/>
            <ac:spMk id="3079" creationId="{41497DE5-0939-4D1D-9350-0C5E1B209C68}"/>
          </ac:spMkLst>
        </pc:spChg>
        <pc:spChg chg="add del">
          <ac:chgData name="Fanny Jaegers" userId="ab8560f7-9eff-4941-9bd2-1cab2ab4fcca" providerId="ADAL" clId="{ABBC6925-DD2B-4678-A45D-9C953BA8484B}" dt="2022-10-03T11:09:22.612" v="11738" actId="26606"/>
          <ac:spMkLst>
            <pc:docMk/>
            <pc:sldMk cId="2615490939" sldId="289"/>
            <ac:spMk id="3081" creationId="{5CCC70ED-6C63-4537-B7EB-51990D6C0A6F}"/>
          </ac:spMkLst>
        </pc:spChg>
        <pc:spChg chg="add del">
          <ac:chgData name="Fanny Jaegers" userId="ab8560f7-9eff-4941-9bd2-1cab2ab4fcca" providerId="ADAL" clId="{ABBC6925-DD2B-4678-A45D-9C953BA8484B}" dt="2022-10-03T11:09:22.612" v="11738" actId="26606"/>
          <ac:spMkLst>
            <pc:docMk/>
            <pc:sldMk cId="2615490939" sldId="289"/>
            <ac:spMk id="3083" creationId="{B76E24C1-2968-40DC-A36E-F6B85F0F0752}"/>
          </ac:spMkLst>
        </pc:spChg>
        <pc:spChg chg="add">
          <ac:chgData name="Fanny Jaegers" userId="ab8560f7-9eff-4941-9bd2-1cab2ab4fcca" providerId="ADAL" clId="{ABBC6925-DD2B-4678-A45D-9C953BA8484B}" dt="2022-10-03T11:09:27.879" v="11739" actId="26606"/>
          <ac:spMkLst>
            <pc:docMk/>
            <pc:sldMk cId="2615490939" sldId="289"/>
            <ac:spMk id="3085" creationId="{990D0034-F768-41E7-85D4-F38C4DE85770}"/>
          </ac:spMkLst>
        </pc:spChg>
        <pc:picChg chg="add mod">
          <ac:chgData name="Fanny Jaegers" userId="ab8560f7-9eff-4941-9bd2-1cab2ab4fcca" providerId="ADAL" clId="{ABBC6925-DD2B-4678-A45D-9C953BA8484B}" dt="2022-10-03T11:12:18.347" v="11773" actId="1076"/>
          <ac:picMkLst>
            <pc:docMk/>
            <pc:sldMk cId="2615490939" sldId="289"/>
            <ac:picMk id="4" creationId="{420D8C6D-3B8C-4242-A8D8-3F8D87DB9AD1}"/>
          </ac:picMkLst>
        </pc:picChg>
        <pc:picChg chg="add del mod">
          <ac:chgData name="Fanny Jaegers" userId="ab8560f7-9eff-4941-9bd2-1cab2ab4fcca" providerId="ADAL" clId="{ABBC6925-DD2B-4678-A45D-9C953BA8484B}" dt="2022-10-03T11:11:18.472" v="11769" actId="478"/>
          <ac:picMkLst>
            <pc:docMk/>
            <pc:sldMk cId="2615490939" sldId="289"/>
            <ac:picMk id="3074" creationId="{0ACFD886-A43A-4F56-A708-2D8A4C2EC852}"/>
          </ac:picMkLst>
        </pc:picChg>
        <pc:cxnChg chg="add del">
          <ac:chgData name="Fanny Jaegers" userId="ab8560f7-9eff-4941-9bd2-1cab2ab4fcca" providerId="ADAL" clId="{ABBC6925-DD2B-4678-A45D-9C953BA8484B}" dt="2022-10-03T11:06:57.666" v="11715" actId="26606"/>
          <ac:cxnSpMkLst>
            <pc:docMk/>
            <pc:sldMk cId="2615490939" sldId="289"/>
            <ac:cxnSpMk id="12" creationId="{E161BEBD-A23C-409E-ABC7-73F9EDC02F20}"/>
          </ac:cxnSpMkLst>
        </pc:cxnChg>
        <pc:cxnChg chg="add del">
          <ac:chgData name="Fanny Jaegers" userId="ab8560f7-9eff-4941-9bd2-1cab2ab4fcca" providerId="ADAL" clId="{ABBC6925-DD2B-4678-A45D-9C953BA8484B}" dt="2022-10-03T11:07:00.504" v="11717" actId="26606"/>
          <ac:cxnSpMkLst>
            <pc:docMk/>
            <pc:sldMk cId="2615490939" sldId="289"/>
            <ac:cxnSpMk id="22" creationId="{E161BEBD-A23C-409E-ABC7-73F9EDC02F20}"/>
          </ac:cxnSpMkLst>
        </pc:cxnChg>
        <pc:cxnChg chg="add">
          <ac:chgData name="Fanny Jaegers" userId="ab8560f7-9eff-4941-9bd2-1cab2ab4fcca" providerId="ADAL" clId="{ABBC6925-DD2B-4678-A45D-9C953BA8484B}" dt="2022-10-03T11:09:27.879" v="11739" actId="26606"/>
          <ac:cxnSpMkLst>
            <pc:docMk/>
            <pc:sldMk cId="2615490939" sldId="289"/>
            <ac:cxnSpMk id="3078" creationId="{0AC655C7-EC94-4BE6-84C8-2F9EFBBB2789}"/>
          </ac:cxnSpMkLst>
        </pc:cxnChg>
        <pc:cxnChg chg="add">
          <ac:chgData name="Fanny Jaegers" userId="ab8560f7-9eff-4941-9bd2-1cab2ab4fcca" providerId="ADAL" clId="{ABBC6925-DD2B-4678-A45D-9C953BA8484B}" dt="2022-10-03T11:09:27.879" v="11739" actId="26606"/>
          <ac:cxnSpMkLst>
            <pc:docMk/>
            <pc:sldMk cId="2615490939" sldId="289"/>
            <ac:cxnSpMk id="3087" creationId="{5A0A5CF6-407C-4691-8122-49DF69D0020D}"/>
          </ac:cxnSpMkLst>
        </pc:cxnChg>
      </pc:sldChg>
      <pc:sldChg chg="modSp mod">
        <pc:chgData name="Fanny Jaegers" userId="ab8560f7-9eff-4941-9bd2-1cab2ab4fcca" providerId="ADAL" clId="{ABBC6925-DD2B-4678-A45D-9C953BA8484B}" dt="2022-10-18T12:37:42.575" v="12043" actId="20577"/>
        <pc:sldMkLst>
          <pc:docMk/>
          <pc:sldMk cId="2071692522" sldId="290"/>
        </pc:sldMkLst>
        <pc:spChg chg="mod">
          <ac:chgData name="Fanny Jaegers" userId="ab8560f7-9eff-4941-9bd2-1cab2ab4fcca" providerId="ADAL" clId="{ABBC6925-DD2B-4678-A45D-9C953BA8484B}" dt="2022-10-18T12:37:42.575" v="12043" actId="20577"/>
          <ac:spMkLst>
            <pc:docMk/>
            <pc:sldMk cId="2071692522" sldId="290"/>
            <ac:spMk id="3" creationId="{8F81B78E-058F-4E89-BE54-DD87045BE905}"/>
          </ac:spMkLst>
        </pc:spChg>
      </pc:sldChg>
      <pc:sldChg chg="modSp mod">
        <pc:chgData name="Fanny Jaegers" userId="ab8560f7-9eff-4941-9bd2-1cab2ab4fcca" providerId="ADAL" clId="{ABBC6925-DD2B-4678-A45D-9C953BA8484B}" dt="2022-10-18T12:36:40.414" v="12034" actId="20577"/>
        <pc:sldMkLst>
          <pc:docMk/>
          <pc:sldMk cId="35374438" sldId="291"/>
        </pc:sldMkLst>
        <pc:spChg chg="mod">
          <ac:chgData name="Fanny Jaegers" userId="ab8560f7-9eff-4941-9bd2-1cab2ab4fcca" providerId="ADAL" clId="{ABBC6925-DD2B-4678-A45D-9C953BA8484B}" dt="2022-10-18T12:36:40.414" v="12034" actId="20577"/>
          <ac:spMkLst>
            <pc:docMk/>
            <pc:sldMk cId="35374438" sldId="291"/>
            <ac:spMk id="3" creationId="{551DF23B-F57F-43E9-A8B0-25F2591BF182}"/>
          </ac:spMkLst>
        </pc:spChg>
      </pc:sldChg>
      <pc:sldChg chg="delSp mod">
        <pc:chgData name="Fanny Jaegers" userId="ab8560f7-9eff-4941-9bd2-1cab2ab4fcca" providerId="ADAL" clId="{ABBC6925-DD2B-4678-A45D-9C953BA8484B}" dt="2022-10-17T12:57:00.067" v="12021" actId="478"/>
        <pc:sldMkLst>
          <pc:docMk/>
          <pc:sldMk cId="2450360016" sldId="292"/>
        </pc:sldMkLst>
        <pc:spChg chg="del">
          <ac:chgData name="Fanny Jaegers" userId="ab8560f7-9eff-4941-9bd2-1cab2ab4fcca" providerId="ADAL" clId="{ABBC6925-DD2B-4678-A45D-9C953BA8484B}" dt="2022-10-17T12:57:00.067" v="12021" actId="478"/>
          <ac:spMkLst>
            <pc:docMk/>
            <pc:sldMk cId="2450360016" sldId="292"/>
            <ac:spMk id="3" creationId="{861A64CD-DAEC-432D-A314-178E2BAE08E2}"/>
          </ac:spMkLst>
        </pc:spChg>
      </pc:sldChg>
    </pc:docChg>
  </pc:docChgLst>
  <pc:docChgLst>
    <pc:chgData name="Susan Ubaghs" userId="S::susan.ubaghs@innovo.nl::483b4a0b-64ff-4a5c-84f9-13002e891e27" providerId="AD" clId="Web-{4A1CB248-9AEF-4A1D-836B-6BD681F30CEF}"/>
    <pc:docChg chg="modSld">
      <pc:chgData name="Susan Ubaghs" userId="S::susan.ubaghs@innovo.nl::483b4a0b-64ff-4a5c-84f9-13002e891e27" providerId="AD" clId="Web-{4A1CB248-9AEF-4A1D-836B-6BD681F30CEF}" dt="2023-08-31T12:27:22.861" v="0" actId="1076"/>
      <pc:docMkLst>
        <pc:docMk/>
      </pc:docMkLst>
      <pc:sldChg chg="modSp">
        <pc:chgData name="Susan Ubaghs" userId="S::susan.ubaghs@innovo.nl::483b4a0b-64ff-4a5c-84f9-13002e891e27" providerId="AD" clId="Web-{4A1CB248-9AEF-4A1D-836B-6BD681F30CEF}" dt="2023-08-31T12:27:22.861" v="0" actId="1076"/>
        <pc:sldMkLst>
          <pc:docMk/>
          <pc:sldMk cId="1385885308" sldId="269"/>
        </pc:sldMkLst>
        <pc:graphicFrameChg chg="mod">
          <ac:chgData name="Susan Ubaghs" userId="S::susan.ubaghs@innovo.nl::483b4a0b-64ff-4a5c-84f9-13002e891e27" providerId="AD" clId="Web-{4A1CB248-9AEF-4A1D-836B-6BD681F30CEF}" dt="2023-08-31T12:27:22.861" v="0" actId="1076"/>
          <ac:graphicFrameMkLst>
            <pc:docMk/>
            <pc:sldMk cId="1385885308" sldId="269"/>
            <ac:graphicFrameMk id="7" creationId="{23742AAE-F939-2111-F786-D3E09271B154}"/>
          </ac:graphicFrameMkLst>
        </pc:graphicFrameChg>
      </pc:sldChg>
    </pc:docChg>
  </pc:docChgLst>
  <pc:docChgLst>
    <pc:chgData name="Fanny Jaegers" userId="ab8560f7-9eff-4941-9bd2-1cab2ab4fcca" providerId="ADAL" clId="{F9135131-3D8E-4163-B49A-F0C89BBBBF3B}"/>
    <pc:docChg chg="undo custSel addSld delSld modSld">
      <pc:chgData name="Fanny Jaegers" userId="ab8560f7-9eff-4941-9bd2-1cab2ab4fcca" providerId="ADAL" clId="{F9135131-3D8E-4163-B49A-F0C89BBBBF3B}" dt="2022-06-21T12:42:33.604" v="3756" actId="1076"/>
      <pc:docMkLst>
        <pc:docMk/>
      </pc:docMkLst>
      <pc:sldChg chg="modSp mod">
        <pc:chgData name="Fanny Jaegers" userId="ab8560f7-9eff-4941-9bd2-1cab2ab4fcca" providerId="ADAL" clId="{F9135131-3D8E-4163-B49A-F0C89BBBBF3B}" dt="2022-06-20T08:06:41.480" v="81" actId="6549"/>
        <pc:sldMkLst>
          <pc:docMk/>
          <pc:sldMk cId="3193805425" sldId="256"/>
        </pc:sldMkLst>
        <pc:spChg chg="mod">
          <ac:chgData name="Fanny Jaegers" userId="ab8560f7-9eff-4941-9bd2-1cab2ab4fcca" providerId="ADAL" clId="{F9135131-3D8E-4163-B49A-F0C89BBBBF3B}" dt="2022-06-20T08:06:41.480" v="81" actId="6549"/>
          <ac:spMkLst>
            <pc:docMk/>
            <pc:sldMk cId="3193805425" sldId="256"/>
            <ac:spMk id="2" creationId="{0023571F-D631-4B6C-B97C-2CBB79093034}"/>
          </ac:spMkLst>
        </pc:spChg>
      </pc:sldChg>
      <pc:sldChg chg="modSp mod">
        <pc:chgData name="Fanny Jaegers" userId="ab8560f7-9eff-4941-9bd2-1cab2ab4fcca" providerId="ADAL" clId="{F9135131-3D8E-4163-B49A-F0C89BBBBF3B}" dt="2022-06-21T08:36:13.533" v="1563" actId="20577"/>
        <pc:sldMkLst>
          <pc:docMk/>
          <pc:sldMk cId="1634986032" sldId="258"/>
        </pc:sldMkLst>
        <pc:spChg chg="mod">
          <ac:chgData name="Fanny Jaegers" userId="ab8560f7-9eff-4941-9bd2-1cab2ab4fcca" providerId="ADAL" clId="{F9135131-3D8E-4163-B49A-F0C89BBBBF3B}" dt="2022-06-21T08:36:13.533" v="1563" actId="20577"/>
          <ac:spMkLst>
            <pc:docMk/>
            <pc:sldMk cId="1634986032" sldId="258"/>
            <ac:spMk id="3" creationId="{3F86B1C1-FC91-4A92-8ACF-27C212B46C68}"/>
          </ac:spMkLst>
        </pc:spChg>
      </pc:sldChg>
      <pc:sldChg chg="del">
        <pc:chgData name="Fanny Jaegers" userId="ab8560f7-9eff-4941-9bd2-1cab2ab4fcca" providerId="ADAL" clId="{F9135131-3D8E-4163-B49A-F0C89BBBBF3B}" dt="2022-06-20T08:11:27.742" v="500" actId="47"/>
        <pc:sldMkLst>
          <pc:docMk/>
          <pc:sldMk cId="242204325" sldId="259"/>
        </pc:sldMkLst>
      </pc:sldChg>
      <pc:sldChg chg="del">
        <pc:chgData name="Fanny Jaegers" userId="ab8560f7-9eff-4941-9bd2-1cab2ab4fcca" providerId="ADAL" clId="{F9135131-3D8E-4163-B49A-F0C89BBBBF3B}" dt="2022-06-20T08:11:35.804" v="502" actId="47"/>
        <pc:sldMkLst>
          <pc:docMk/>
          <pc:sldMk cId="3418034497" sldId="260"/>
        </pc:sldMkLst>
      </pc:sldChg>
      <pc:sldChg chg="modSp mod">
        <pc:chgData name="Fanny Jaegers" userId="ab8560f7-9eff-4941-9bd2-1cab2ab4fcca" providerId="ADAL" clId="{F9135131-3D8E-4163-B49A-F0C89BBBBF3B}" dt="2022-06-20T08:12:07.535" v="567" actId="20577"/>
        <pc:sldMkLst>
          <pc:docMk/>
          <pc:sldMk cId="804461181" sldId="261"/>
        </pc:sldMkLst>
        <pc:spChg chg="mod">
          <ac:chgData name="Fanny Jaegers" userId="ab8560f7-9eff-4941-9bd2-1cab2ab4fcca" providerId="ADAL" clId="{F9135131-3D8E-4163-B49A-F0C89BBBBF3B}" dt="2022-06-20T08:11:49.603" v="538" actId="20577"/>
          <ac:spMkLst>
            <pc:docMk/>
            <pc:sldMk cId="804461181" sldId="261"/>
            <ac:spMk id="2" creationId="{D2E6C80E-47CB-4D01-BAF4-9B65E0690AC1}"/>
          </ac:spMkLst>
        </pc:spChg>
        <pc:spChg chg="mod">
          <ac:chgData name="Fanny Jaegers" userId="ab8560f7-9eff-4941-9bd2-1cab2ab4fcca" providerId="ADAL" clId="{F9135131-3D8E-4163-B49A-F0C89BBBBF3B}" dt="2022-06-20T08:12:07.535" v="567" actId="20577"/>
          <ac:spMkLst>
            <pc:docMk/>
            <pc:sldMk cId="804461181" sldId="261"/>
            <ac:spMk id="3" creationId="{A51AF81C-E834-45DE-BBCA-2A3BCB396E58}"/>
          </ac:spMkLst>
        </pc:spChg>
      </pc:sldChg>
      <pc:sldChg chg="modSp mod">
        <pc:chgData name="Fanny Jaegers" userId="ab8560f7-9eff-4941-9bd2-1cab2ab4fcca" providerId="ADAL" clId="{F9135131-3D8E-4163-B49A-F0C89BBBBF3B}" dt="2022-06-21T09:28:58.430" v="3627" actId="20577"/>
        <pc:sldMkLst>
          <pc:docMk/>
          <pc:sldMk cId="2278448633" sldId="263"/>
        </pc:sldMkLst>
        <pc:spChg chg="mod">
          <ac:chgData name="Fanny Jaegers" userId="ab8560f7-9eff-4941-9bd2-1cab2ab4fcca" providerId="ADAL" clId="{F9135131-3D8E-4163-B49A-F0C89BBBBF3B}" dt="2022-06-21T09:28:58.430" v="3627" actId="20577"/>
          <ac:spMkLst>
            <pc:docMk/>
            <pc:sldMk cId="2278448633" sldId="263"/>
            <ac:spMk id="3" creationId="{7335F45F-437C-4924-BA70-90C588D0A04B}"/>
          </ac:spMkLst>
        </pc:spChg>
      </pc:sldChg>
      <pc:sldChg chg="del">
        <pc:chgData name="Fanny Jaegers" userId="ab8560f7-9eff-4941-9bd2-1cab2ab4fcca" providerId="ADAL" clId="{F9135131-3D8E-4163-B49A-F0C89BBBBF3B}" dt="2022-06-20T08:11:29.467" v="501" actId="47"/>
        <pc:sldMkLst>
          <pc:docMk/>
          <pc:sldMk cId="714232313" sldId="264"/>
        </pc:sldMkLst>
      </pc:sldChg>
      <pc:sldChg chg="addSp delSp modSp mod setBg">
        <pc:chgData name="Fanny Jaegers" userId="ab8560f7-9eff-4941-9bd2-1cab2ab4fcca" providerId="ADAL" clId="{F9135131-3D8E-4163-B49A-F0C89BBBBF3B}" dt="2022-06-21T12:42:33.604" v="3756" actId="1076"/>
        <pc:sldMkLst>
          <pc:docMk/>
          <pc:sldMk cId="3672393838" sldId="265"/>
        </pc:sldMkLst>
        <pc:spChg chg="add del mod">
          <ac:chgData name="Fanny Jaegers" userId="ab8560f7-9eff-4941-9bd2-1cab2ab4fcca" providerId="ADAL" clId="{F9135131-3D8E-4163-B49A-F0C89BBBBF3B}" dt="2022-06-21T12:42:19.683" v="3750" actId="478"/>
          <ac:spMkLst>
            <pc:docMk/>
            <pc:sldMk cId="3672393838" sldId="265"/>
            <ac:spMk id="3" creationId="{DB3978F9-6E0D-4071-A615-D34CB62F897A}"/>
          </ac:spMkLst>
        </pc:spChg>
        <pc:spChg chg="add">
          <ac:chgData name="Fanny Jaegers" userId="ab8560f7-9eff-4941-9bd2-1cab2ab4fcca" providerId="ADAL" clId="{F9135131-3D8E-4163-B49A-F0C89BBBBF3B}" dt="2022-06-21T12:42:27.698" v="3754" actId="26606"/>
          <ac:spMkLst>
            <pc:docMk/>
            <pc:sldMk cId="3672393838" sldId="265"/>
            <ac:spMk id="9" creationId="{C2579DAE-C141-48DB-810E-C070C300819E}"/>
          </ac:spMkLst>
        </pc:spChg>
        <pc:spChg chg="add">
          <ac:chgData name="Fanny Jaegers" userId="ab8560f7-9eff-4941-9bd2-1cab2ab4fcca" providerId="ADAL" clId="{F9135131-3D8E-4163-B49A-F0C89BBBBF3B}" dt="2022-06-21T12:42:27.698" v="3754" actId="26606"/>
          <ac:spMkLst>
            <pc:docMk/>
            <pc:sldMk cId="3672393838" sldId="265"/>
            <ac:spMk id="11" creationId="{02FD90C3-6350-4D5B-9738-6E94EDF30F74}"/>
          </ac:spMkLst>
        </pc:spChg>
        <pc:spChg chg="add">
          <ac:chgData name="Fanny Jaegers" userId="ab8560f7-9eff-4941-9bd2-1cab2ab4fcca" providerId="ADAL" clId="{F9135131-3D8E-4163-B49A-F0C89BBBBF3B}" dt="2022-06-21T12:42:27.698" v="3754" actId="26606"/>
          <ac:spMkLst>
            <pc:docMk/>
            <pc:sldMk cId="3672393838" sldId="265"/>
            <ac:spMk id="13" creationId="{41497DE5-0939-4D1D-9350-0C5E1B209C68}"/>
          </ac:spMkLst>
        </pc:spChg>
        <pc:spChg chg="add">
          <ac:chgData name="Fanny Jaegers" userId="ab8560f7-9eff-4941-9bd2-1cab2ab4fcca" providerId="ADAL" clId="{F9135131-3D8E-4163-B49A-F0C89BBBBF3B}" dt="2022-06-21T12:42:27.698" v="3754" actId="26606"/>
          <ac:spMkLst>
            <pc:docMk/>
            <pc:sldMk cId="3672393838" sldId="265"/>
            <ac:spMk id="15" creationId="{5CCC70ED-6C63-4537-B7EB-51990D6C0A6F}"/>
          </ac:spMkLst>
        </pc:spChg>
        <pc:spChg chg="add">
          <ac:chgData name="Fanny Jaegers" userId="ab8560f7-9eff-4941-9bd2-1cab2ab4fcca" providerId="ADAL" clId="{F9135131-3D8E-4163-B49A-F0C89BBBBF3B}" dt="2022-06-21T12:42:27.698" v="3754" actId="26606"/>
          <ac:spMkLst>
            <pc:docMk/>
            <pc:sldMk cId="3672393838" sldId="265"/>
            <ac:spMk id="17" creationId="{B76E24C1-2968-40DC-A36E-F6B85F0F0752}"/>
          </ac:spMkLst>
        </pc:spChg>
        <pc:picChg chg="del">
          <ac:chgData name="Fanny Jaegers" userId="ab8560f7-9eff-4941-9bd2-1cab2ab4fcca" providerId="ADAL" clId="{F9135131-3D8E-4163-B49A-F0C89BBBBF3B}" dt="2022-06-21T12:35:59.828" v="3744" actId="478"/>
          <ac:picMkLst>
            <pc:docMk/>
            <pc:sldMk cId="3672393838" sldId="265"/>
            <ac:picMk id="4" creationId="{663E9171-5BB1-4835-966C-A6DAE158B043}"/>
          </ac:picMkLst>
        </pc:picChg>
        <pc:picChg chg="add mod">
          <ac:chgData name="Fanny Jaegers" userId="ab8560f7-9eff-4941-9bd2-1cab2ab4fcca" providerId="ADAL" clId="{F9135131-3D8E-4163-B49A-F0C89BBBBF3B}" dt="2022-06-21T12:42:33.604" v="3756" actId="1076"/>
          <ac:picMkLst>
            <pc:docMk/>
            <pc:sldMk cId="3672393838" sldId="265"/>
            <ac:picMk id="4" creationId="{8EB07286-D0E4-4F8D-98B2-D2BA0CC32C46}"/>
          </ac:picMkLst>
        </pc:picChg>
        <pc:picChg chg="add del mod">
          <ac:chgData name="Fanny Jaegers" userId="ab8560f7-9eff-4941-9bd2-1cab2ab4fcca" providerId="ADAL" clId="{F9135131-3D8E-4163-B49A-F0C89BBBBF3B}" dt="2022-06-21T12:42:17.781" v="3749" actId="478"/>
          <ac:picMkLst>
            <pc:docMk/>
            <pc:sldMk cId="3672393838" sldId="265"/>
            <ac:picMk id="5" creationId="{5E907390-F407-4768-83A4-D2BDB2D7F49B}"/>
          </ac:picMkLst>
        </pc:picChg>
      </pc:sldChg>
      <pc:sldChg chg="new del">
        <pc:chgData name="Fanny Jaegers" userId="ab8560f7-9eff-4941-9bd2-1cab2ab4fcca" providerId="ADAL" clId="{F9135131-3D8E-4163-B49A-F0C89BBBBF3B}" dt="2022-06-20T08:13:10.784" v="569" actId="2696"/>
        <pc:sldMkLst>
          <pc:docMk/>
          <pc:sldMk cId="519089554" sldId="266"/>
        </pc:sldMkLst>
      </pc:sldChg>
      <pc:sldChg chg="modSp new mod">
        <pc:chgData name="Fanny Jaegers" userId="ab8560f7-9eff-4941-9bd2-1cab2ab4fcca" providerId="ADAL" clId="{F9135131-3D8E-4163-B49A-F0C89BBBBF3B}" dt="2022-06-21T09:29:44.504" v="3633" actId="20577"/>
        <pc:sldMkLst>
          <pc:docMk/>
          <pc:sldMk cId="2567930485" sldId="266"/>
        </pc:sldMkLst>
        <pc:spChg chg="mod">
          <ac:chgData name="Fanny Jaegers" userId="ab8560f7-9eff-4941-9bd2-1cab2ab4fcca" providerId="ADAL" clId="{F9135131-3D8E-4163-B49A-F0C89BBBBF3B}" dt="2022-06-20T08:29:02.223" v="1361" actId="20577"/>
          <ac:spMkLst>
            <pc:docMk/>
            <pc:sldMk cId="2567930485" sldId="266"/>
            <ac:spMk id="2" creationId="{29C2F8B4-AC4F-4BCC-A88D-14EC94F2394D}"/>
          </ac:spMkLst>
        </pc:spChg>
        <pc:spChg chg="mod">
          <ac:chgData name="Fanny Jaegers" userId="ab8560f7-9eff-4941-9bd2-1cab2ab4fcca" providerId="ADAL" clId="{F9135131-3D8E-4163-B49A-F0C89BBBBF3B}" dt="2022-06-21T09:29:44.504" v="3633" actId="20577"/>
          <ac:spMkLst>
            <pc:docMk/>
            <pc:sldMk cId="2567930485" sldId="266"/>
            <ac:spMk id="3" creationId="{C7B0ECD7-9597-4052-AF8A-DA2A6F74E7AF}"/>
          </ac:spMkLst>
        </pc:spChg>
      </pc:sldChg>
      <pc:sldChg chg="addSp modSp new mod setBg">
        <pc:chgData name="Fanny Jaegers" userId="ab8560f7-9eff-4941-9bd2-1cab2ab4fcca" providerId="ADAL" clId="{F9135131-3D8E-4163-B49A-F0C89BBBBF3B}" dt="2022-06-21T09:44:41.490" v="3743" actId="404"/>
        <pc:sldMkLst>
          <pc:docMk/>
          <pc:sldMk cId="2467268032" sldId="267"/>
        </pc:sldMkLst>
        <pc:spChg chg="mod">
          <ac:chgData name="Fanny Jaegers" userId="ab8560f7-9eff-4941-9bd2-1cab2ab4fcca" providerId="ADAL" clId="{F9135131-3D8E-4163-B49A-F0C89BBBBF3B}" dt="2022-06-21T09:23:41.517" v="3552" actId="113"/>
          <ac:spMkLst>
            <pc:docMk/>
            <pc:sldMk cId="2467268032" sldId="267"/>
            <ac:spMk id="2" creationId="{29EE8A49-42FD-40E1-930F-8E3B8774A399}"/>
          </ac:spMkLst>
        </pc:spChg>
        <pc:spChg chg="mod">
          <ac:chgData name="Fanny Jaegers" userId="ab8560f7-9eff-4941-9bd2-1cab2ab4fcca" providerId="ADAL" clId="{F9135131-3D8E-4163-B49A-F0C89BBBBF3B}" dt="2022-06-21T09:44:41.490" v="3743" actId="404"/>
          <ac:spMkLst>
            <pc:docMk/>
            <pc:sldMk cId="2467268032" sldId="267"/>
            <ac:spMk id="3" creationId="{830C51F8-3AB1-4E4E-B0B0-631D7EA9EDC0}"/>
          </ac:spMkLst>
        </pc:spChg>
        <pc:spChg chg="add">
          <ac:chgData name="Fanny Jaegers" userId="ab8560f7-9eff-4941-9bd2-1cab2ab4fcca" providerId="ADAL" clId="{F9135131-3D8E-4163-B49A-F0C89BBBBF3B}" dt="2022-06-21T09:08:40.958" v="2081" actId="26606"/>
          <ac:spMkLst>
            <pc:docMk/>
            <pc:sldMk cId="2467268032" sldId="267"/>
            <ac:spMk id="8" creationId="{3741B58E-3B65-4A01-A276-975AB2CF8A08}"/>
          </ac:spMkLst>
        </pc:spChg>
        <pc:spChg chg="add">
          <ac:chgData name="Fanny Jaegers" userId="ab8560f7-9eff-4941-9bd2-1cab2ab4fcca" providerId="ADAL" clId="{F9135131-3D8E-4163-B49A-F0C89BBBBF3B}" dt="2022-06-21T09:08:40.958" v="2081" actId="26606"/>
          <ac:spMkLst>
            <pc:docMk/>
            <pc:sldMk cId="2467268032" sldId="267"/>
            <ac:spMk id="10" creationId="{7AAC67C3-831B-4AB1-A259-DFB839CAFAFC}"/>
          </ac:spMkLst>
        </pc:spChg>
        <pc:spChg chg="add">
          <ac:chgData name="Fanny Jaegers" userId="ab8560f7-9eff-4941-9bd2-1cab2ab4fcca" providerId="ADAL" clId="{F9135131-3D8E-4163-B49A-F0C89BBBBF3B}" dt="2022-06-21T09:08:40.958" v="2081" actId="26606"/>
          <ac:spMkLst>
            <pc:docMk/>
            <pc:sldMk cId="2467268032" sldId="267"/>
            <ac:spMk id="12" creationId="{054B3F04-9EAC-45C0-B3CE-0387EEA10A0C}"/>
          </ac:spMkLst>
        </pc:spChg>
      </pc:sldChg>
      <pc:sldChg chg="modSp new mod">
        <pc:chgData name="Fanny Jaegers" userId="ab8560f7-9eff-4941-9bd2-1cab2ab4fcca" providerId="ADAL" clId="{F9135131-3D8E-4163-B49A-F0C89BBBBF3B}" dt="2022-06-21T09:10:59.865" v="2275" actId="20577"/>
        <pc:sldMkLst>
          <pc:docMk/>
          <pc:sldMk cId="3099607376" sldId="268"/>
        </pc:sldMkLst>
        <pc:spChg chg="mod">
          <ac:chgData name="Fanny Jaegers" userId="ab8560f7-9eff-4941-9bd2-1cab2ab4fcca" providerId="ADAL" clId="{F9135131-3D8E-4163-B49A-F0C89BBBBF3B}" dt="2022-06-20T08:27:26.441" v="1297" actId="20577"/>
          <ac:spMkLst>
            <pc:docMk/>
            <pc:sldMk cId="3099607376" sldId="268"/>
            <ac:spMk id="2" creationId="{4DC0DDE0-689C-4091-BFBD-4F39DD74C661}"/>
          </ac:spMkLst>
        </pc:spChg>
        <pc:spChg chg="mod">
          <ac:chgData name="Fanny Jaegers" userId="ab8560f7-9eff-4941-9bd2-1cab2ab4fcca" providerId="ADAL" clId="{F9135131-3D8E-4163-B49A-F0C89BBBBF3B}" dt="2022-06-21T09:10:59.865" v="2275" actId="20577"/>
          <ac:spMkLst>
            <pc:docMk/>
            <pc:sldMk cId="3099607376" sldId="268"/>
            <ac:spMk id="3" creationId="{44B786FC-3288-4CE6-A2B8-66C2F3952BD4}"/>
          </ac:spMkLst>
        </pc:spChg>
      </pc:sldChg>
      <pc:sldChg chg="modSp new mod">
        <pc:chgData name="Fanny Jaegers" userId="ab8560f7-9eff-4941-9bd2-1cab2ab4fcca" providerId="ADAL" clId="{F9135131-3D8E-4163-B49A-F0C89BBBBF3B}" dt="2022-06-20T08:28:06.293" v="1320" actId="114"/>
        <pc:sldMkLst>
          <pc:docMk/>
          <pc:sldMk cId="1385885308" sldId="269"/>
        </pc:sldMkLst>
        <pc:spChg chg="mod">
          <ac:chgData name="Fanny Jaegers" userId="ab8560f7-9eff-4941-9bd2-1cab2ab4fcca" providerId="ADAL" clId="{F9135131-3D8E-4163-B49A-F0C89BBBBF3B}" dt="2022-06-20T08:27:31.984" v="1312" actId="20577"/>
          <ac:spMkLst>
            <pc:docMk/>
            <pc:sldMk cId="1385885308" sldId="269"/>
            <ac:spMk id="2" creationId="{92C817C2-23FF-45AB-8F62-3D5F1D41C16B}"/>
          </ac:spMkLst>
        </pc:spChg>
        <pc:spChg chg="mod">
          <ac:chgData name="Fanny Jaegers" userId="ab8560f7-9eff-4941-9bd2-1cab2ab4fcca" providerId="ADAL" clId="{F9135131-3D8E-4163-B49A-F0C89BBBBF3B}" dt="2022-06-20T08:28:06.293" v="1320" actId="114"/>
          <ac:spMkLst>
            <pc:docMk/>
            <pc:sldMk cId="1385885308" sldId="269"/>
            <ac:spMk id="3" creationId="{70136AE6-D374-4A13-94ED-8CF7CCBE069F}"/>
          </ac:spMkLst>
        </pc:spChg>
      </pc:sldChg>
      <pc:sldChg chg="addSp delSp modSp new mod setBg">
        <pc:chgData name="Fanny Jaegers" userId="ab8560f7-9eff-4941-9bd2-1cab2ab4fcca" providerId="ADAL" clId="{F9135131-3D8E-4163-B49A-F0C89BBBBF3B}" dt="2022-06-21T09:24:01.265" v="3555" actId="403"/>
        <pc:sldMkLst>
          <pc:docMk/>
          <pc:sldMk cId="2201251922" sldId="270"/>
        </pc:sldMkLst>
        <pc:spChg chg="mod">
          <ac:chgData name="Fanny Jaegers" userId="ab8560f7-9eff-4941-9bd2-1cab2ab4fcca" providerId="ADAL" clId="{F9135131-3D8E-4163-B49A-F0C89BBBBF3B}" dt="2022-06-21T09:24:01.265" v="3555" actId="403"/>
          <ac:spMkLst>
            <pc:docMk/>
            <pc:sldMk cId="2201251922" sldId="270"/>
            <ac:spMk id="2" creationId="{8BB5A4D2-4774-42DC-9717-B8898E64CC0C}"/>
          </ac:spMkLst>
        </pc:spChg>
        <pc:spChg chg="del mod">
          <ac:chgData name="Fanny Jaegers" userId="ab8560f7-9eff-4941-9bd2-1cab2ab4fcca" providerId="ADAL" clId="{F9135131-3D8E-4163-B49A-F0C89BBBBF3B}" dt="2022-06-21T09:23:10.279" v="3547" actId="26606"/>
          <ac:spMkLst>
            <pc:docMk/>
            <pc:sldMk cId="2201251922" sldId="270"/>
            <ac:spMk id="3" creationId="{F555C6FA-4A12-4C76-8433-5EB6CCEFFC66}"/>
          </ac:spMkLst>
        </pc:spChg>
        <pc:spChg chg="add">
          <ac:chgData name="Fanny Jaegers" userId="ab8560f7-9eff-4941-9bd2-1cab2ab4fcca" providerId="ADAL" clId="{F9135131-3D8E-4163-B49A-F0C89BBBBF3B}" dt="2022-06-21T09:23:10.279" v="3547" actId="26606"/>
          <ac:spMkLst>
            <pc:docMk/>
            <pc:sldMk cId="2201251922" sldId="270"/>
            <ac:spMk id="9" creationId="{FB5993E2-C02B-4335-ABA5-D8EC465551E3}"/>
          </ac:spMkLst>
        </pc:spChg>
        <pc:spChg chg="add">
          <ac:chgData name="Fanny Jaegers" userId="ab8560f7-9eff-4941-9bd2-1cab2ab4fcca" providerId="ADAL" clId="{F9135131-3D8E-4163-B49A-F0C89BBBBF3B}" dt="2022-06-21T09:23:10.279" v="3547" actId="26606"/>
          <ac:spMkLst>
            <pc:docMk/>
            <pc:sldMk cId="2201251922" sldId="270"/>
            <ac:spMk id="11" creationId="{C0B801A2-5622-4BE8-9AD2-C337A2CD0022}"/>
          </ac:spMkLst>
        </pc:spChg>
        <pc:spChg chg="add">
          <ac:chgData name="Fanny Jaegers" userId="ab8560f7-9eff-4941-9bd2-1cab2ab4fcca" providerId="ADAL" clId="{F9135131-3D8E-4163-B49A-F0C89BBBBF3B}" dt="2022-06-21T09:23:10.279" v="3547" actId="26606"/>
          <ac:spMkLst>
            <pc:docMk/>
            <pc:sldMk cId="2201251922" sldId="270"/>
            <ac:spMk id="13" creationId="{B7AF614F-5BC3-4086-99F5-B87C5847A071}"/>
          </ac:spMkLst>
        </pc:spChg>
        <pc:graphicFrameChg chg="add">
          <ac:chgData name="Fanny Jaegers" userId="ab8560f7-9eff-4941-9bd2-1cab2ab4fcca" providerId="ADAL" clId="{F9135131-3D8E-4163-B49A-F0C89BBBBF3B}" dt="2022-06-21T09:23:10.279" v="3547" actId="26606"/>
          <ac:graphicFrameMkLst>
            <pc:docMk/>
            <pc:sldMk cId="2201251922" sldId="270"/>
            <ac:graphicFrameMk id="5" creationId="{FF2D5CA5-B781-EA8A-A0AA-909487A79A05}"/>
          </ac:graphicFrameMkLst>
        </pc:graphicFrameChg>
      </pc:sldChg>
      <pc:sldChg chg="addSp delSp modSp new mod setBg">
        <pc:chgData name="Fanny Jaegers" userId="ab8560f7-9eff-4941-9bd2-1cab2ab4fcca" providerId="ADAL" clId="{F9135131-3D8E-4163-B49A-F0C89BBBBF3B}" dt="2022-06-21T09:27:47.747" v="3626" actId="20577"/>
        <pc:sldMkLst>
          <pc:docMk/>
          <pc:sldMk cId="64777652" sldId="271"/>
        </pc:sldMkLst>
        <pc:spChg chg="mod">
          <ac:chgData name="Fanny Jaegers" userId="ab8560f7-9eff-4941-9bd2-1cab2ab4fcca" providerId="ADAL" clId="{F9135131-3D8E-4163-B49A-F0C89BBBBF3B}" dt="2022-06-21T09:27:14.699" v="3608" actId="26606"/>
          <ac:spMkLst>
            <pc:docMk/>
            <pc:sldMk cId="64777652" sldId="271"/>
            <ac:spMk id="2" creationId="{C16FC7A7-E50C-47B7-B937-260FD8A7A421}"/>
          </ac:spMkLst>
        </pc:spChg>
        <pc:spChg chg="add del mod">
          <ac:chgData name="Fanny Jaegers" userId="ab8560f7-9eff-4941-9bd2-1cab2ab4fcca" providerId="ADAL" clId="{F9135131-3D8E-4163-B49A-F0C89BBBBF3B}" dt="2022-06-21T09:27:14.699" v="3608" actId="26606"/>
          <ac:spMkLst>
            <pc:docMk/>
            <pc:sldMk cId="64777652" sldId="271"/>
            <ac:spMk id="3" creationId="{69472F75-0158-4153-ACB8-5711F519F143}"/>
          </ac:spMkLst>
        </pc:spChg>
        <pc:spChg chg="add del">
          <ac:chgData name="Fanny Jaegers" userId="ab8560f7-9eff-4941-9bd2-1cab2ab4fcca" providerId="ADAL" clId="{F9135131-3D8E-4163-B49A-F0C89BBBBF3B}" dt="2022-06-21T09:27:14.682" v="3607" actId="26606"/>
          <ac:spMkLst>
            <pc:docMk/>
            <pc:sldMk cId="64777652" sldId="271"/>
            <ac:spMk id="8" creationId="{3741B58E-3B65-4A01-A276-975AB2CF8A08}"/>
          </ac:spMkLst>
        </pc:spChg>
        <pc:spChg chg="add del">
          <ac:chgData name="Fanny Jaegers" userId="ab8560f7-9eff-4941-9bd2-1cab2ab4fcca" providerId="ADAL" clId="{F9135131-3D8E-4163-B49A-F0C89BBBBF3B}" dt="2022-06-21T09:26:57.712" v="3597" actId="26606"/>
          <ac:spMkLst>
            <pc:docMk/>
            <pc:sldMk cId="64777652" sldId="271"/>
            <ac:spMk id="9" creationId="{A6B16355-27FB-445B-B646-02AB73637459}"/>
          </ac:spMkLst>
        </pc:spChg>
        <pc:spChg chg="add del">
          <ac:chgData name="Fanny Jaegers" userId="ab8560f7-9eff-4941-9bd2-1cab2ab4fcca" providerId="ADAL" clId="{F9135131-3D8E-4163-B49A-F0C89BBBBF3B}" dt="2022-06-21T09:27:14.682" v="3607" actId="26606"/>
          <ac:spMkLst>
            <pc:docMk/>
            <pc:sldMk cId="64777652" sldId="271"/>
            <ac:spMk id="10" creationId="{7AAC67C3-831B-4AB1-A259-DFB839CAFAFC}"/>
          </ac:spMkLst>
        </pc:spChg>
        <pc:spChg chg="add del">
          <ac:chgData name="Fanny Jaegers" userId="ab8560f7-9eff-4941-9bd2-1cab2ab4fcca" providerId="ADAL" clId="{F9135131-3D8E-4163-B49A-F0C89BBBBF3B}" dt="2022-06-21T09:27:14.682" v="3607" actId="26606"/>
          <ac:spMkLst>
            <pc:docMk/>
            <pc:sldMk cId="64777652" sldId="271"/>
            <ac:spMk id="12" creationId="{054B3F04-9EAC-45C0-B3CE-0387EEA10A0C}"/>
          </ac:spMkLst>
        </pc:spChg>
        <pc:spChg chg="add del">
          <ac:chgData name="Fanny Jaegers" userId="ab8560f7-9eff-4941-9bd2-1cab2ab4fcca" providerId="ADAL" clId="{F9135131-3D8E-4163-B49A-F0C89BBBBF3B}" dt="2022-06-21T09:26:57.712" v="3597" actId="26606"/>
          <ac:spMkLst>
            <pc:docMk/>
            <pc:sldMk cId="64777652" sldId="271"/>
            <ac:spMk id="13" creationId="{6B3BF2E5-C3AB-441F-A430-491119C56D26}"/>
          </ac:spMkLst>
        </pc:spChg>
        <pc:spChg chg="add del">
          <ac:chgData name="Fanny Jaegers" userId="ab8560f7-9eff-4941-9bd2-1cab2ab4fcca" providerId="ADAL" clId="{F9135131-3D8E-4163-B49A-F0C89BBBBF3B}" dt="2022-06-21T09:26:57.712" v="3597" actId="26606"/>
          <ac:spMkLst>
            <pc:docMk/>
            <pc:sldMk cId="64777652" sldId="271"/>
            <ac:spMk id="15" creationId="{DD07C90B-B81A-473B-8919-CA924E61FFCF}"/>
          </ac:spMkLst>
        </pc:spChg>
        <pc:spChg chg="add del">
          <ac:chgData name="Fanny Jaegers" userId="ab8560f7-9eff-4941-9bd2-1cab2ab4fcca" providerId="ADAL" clId="{F9135131-3D8E-4163-B49A-F0C89BBBBF3B}" dt="2022-06-21T09:27:05.336" v="3599" actId="26606"/>
          <ac:spMkLst>
            <pc:docMk/>
            <pc:sldMk cId="64777652" sldId="271"/>
            <ac:spMk id="17" creationId="{FB5993E2-C02B-4335-ABA5-D8EC465551E3}"/>
          </ac:spMkLst>
        </pc:spChg>
        <pc:spChg chg="add del">
          <ac:chgData name="Fanny Jaegers" userId="ab8560f7-9eff-4941-9bd2-1cab2ab4fcca" providerId="ADAL" clId="{F9135131-3D8E-4163-B49A-F0C89BBBBF3B}" dt="2022-06-21T09:27:05.336" v="3599" actId="26606"/>
          <ac:spMkLst>
            <pc:docMk/>
            <pc:sldMk cId="64777652" sldId="271"/>
            <ac:spMk id="18" creationId="{C0B801A2-5622-4BE8-9AD2-C337A2CD0022}"/>
          </ac:spMkLst>
        </pc:spChg>
        <pc:spChg chg="add del">
          <ac:chgData name="Fanny Jaegers" userId="ab8560f7-9eff-4941-9bd2-1cab2ab4fcca" providerId="ADAL" clId="{F9135131-3D8E-4163-B49A-F0C89BBBBF3B}" dt="2022-06-21T09:27:05.336" v="3599" actId="26606"/>
          <ac:spMkLst>
            <pc:docMk/>
            <pc:sldMk cId="64777652" sldId="271"/>
            <ac:spMk id="19" creationId="{B7AF614F-5BC3-4086-99F5-B87C5847A071}"/>
          </ac:spMkLst>
        </pc:spChg>
        <pc:spChg chg="add del">
          <ac:chgData name="Fanny Jaegers" userId="ab8560f7-9eff-4941-9bd2-1cab2ab4fcca" providerId="ADAL" clId="{F9135131-3D8E-4163-B49A-F0C89BBBBF3B}" dt="2022-06-21T09:27:08.510" v="3603" actId="26606"/>
          <ac:spMkLst>
            <pc:docMk/>
            <pc:sldMk cId="64777652" sldId="271"/>
            <ac:spMk id="24" creationId="{FB5993E2-C02B-4335-ABA5-D8EC465551E3}"/>
          </ac:spMkLst>
        </pc:spChg>
        <pc:spChg chg="add del">
          <ac:chgData name="Fanny Jaegers" userId="ab8560f7-9eff-4941-9bd2-1cab2ab4fcca" providerId="ADAL" clId="{F9135131-3D8E-4163-B49A-F0C89BBBBF3B}" dt="2022-06-21T09:27:08.510" v="3603" actId="26606"/>
          <ac:spMkLst>
            <pc:docMk/>
            <pc:sldMk cId="64777652" sldId="271"/>
            <ac:spMk id="25" creationId="{C0B801A2-5622-4BE8-9AD2-C337A2CD0022}"/>
          </ac:spMkLst>
        </pc:spChg>
        <pc:spChg chg="add del">
          <ac:chgData name="Fanny Jaegers" userId="ab8560f7-9eff-4941-9bd2-1cab2ab4fcca" providerId="ADAL" clId="{F9135131-3D8E-4163-B49A-F0C89BBBBF3B}" dt="2022-06-21T09:27:08.510" v="3603" actId="26606"/>
          <ac:spMkLst>
            <pc:docMk/>
            <pc:sldMk cId="64777652" sldId="271"/>
            <ac:spMk id="26" creationId="{B7AF614F-5BC3-4086-99F5-B87C5847A071}"/>
          </ac:spMkLst>
        </pc:spChg>
        <pc:spChg chg="add del">
          <ac:chgData name="Fanny Jaegers" userId="ab8560f7-9eff-4941-9bd2-1cab2ab4fcca" providerId="ADAL" clId="{F9135131-3D8E-4163-B49A-F0C89BBBBF3B}" dt="2022-06-21T09:27:14.682" v="3607" actId="26606"/>
          <ac:spMkLst>
            <pc:docMk/>
            <pc:sldMk cId="64777652" sldId="271"/>
            <ac:spMk id="31" creationId="{69472F75-0158-4153-ACB8-5711F519F143}"/>
          </ac:spMkLst>
        </pc:spChg>
        <pc:spChg chg="add">
          <ac:chgData name="Fanny Jaegers" userId="ab8560f7-9eff-4941-9bd2-1cab2ab4fcca" providerId="ADAL" clId="{F9135131-3D8E-4163-B49A-F0C89BBBBF3B}" dt="2022-06-21T09:27:14.699" v="3608" actId="26606"/>
          <ac:spMkLst>
            <pc:docMk/>
            <pc:sldMk cId="64777652" sldId="271"/>
            <ac:spMk id="33" creationId="{A6B16355-27FB-445B-B646-02AB73637459}"/>
          </ac:spMkLst>
        </pc:spChg>
        <pc:spChg chg="add">
          <ac:chgData name="Fanny Jaegers" userId="ab8560f7-9eff-4941-9bd2-1cab2ab4fcca" providerId="ADAL" clId="{F9135131-3D8E-4163-B49A-F0C89BBBBF3B}" dt="2022-06-21T09:27:14.699" v="3608" actId="26606"/>
          <ac:spMkLst>
            <pc:docMk/>
            <pc:sldMk cId="64777652" sldId="271"/>
            <ac:spMk id="35" creationId="{6B3BF2E5-C3AB-441F-A430-491119C56D26}"/>
          </ac:spMkLst>
        </pc:spChg>
        <pc:spChg chg="add">
          <ac:chgData name="Fanny Jaegers" userId="ab8560f7-9eff-4941-9bd2-1cab2ab4fcca" providerId="ADAL" clId="{F9135131-3D8E-4163-B49A-F0C89BBBBF3B}" dt="2022-06-21T09:27:14.699" v="3608" actId="26606"/>
          <ac:spMkLst>
            <pc:docMk/>
            <pc:sldMk cId="64777652" sldId="271"/>
            <ac:spMk id="36" creationId="{DD07C90B-B81A-473B-8919-CA924E61FFCF}"/>
          </ac:spMkLst>
        </pc:spChg>
        <pc:graphicFrameChg chg="add del">
          <ac:chgData name="Fanny Jaegers" userId="ab8560f7-9eff-4941-9bd2-1cab2ab4fcca" providerId="ADAL" clId="{F9135131-3D8E-4163-B49A-F0C89BBBBF3B}" dt="2022-06-21T09:26:57.712" v="3597" actId="26606"/>
          <ac:graphicFrameMkLst>
            <pc:docMk/>
            <pc:sldMk cId="64777652" sldId="271"/>
            <ac:graphicFrameMk id="5" creationId="{63DEC51C-EA62-0F87-D738-0159A5EE2574}"/>
          </ac:graphicFrameMkLst>
        </pc:graphicFrameChg>
        <pc:graphicFrameChg chg="add del">
          <ac:chgData name="Fanny Jaegers" userId="ab8560f7-9eff-4941-9bd2-1cab2ab4fcca" providerId="ADAL" clId="{F9135131-3D8E-4163-B49A-F0C89BBBBF3B}" dt="2022-06-21T09:27:05.336" v="3599" actId="26606"/>
          <ac:graphicFrameMkLst>
            <pc:docMk/>
            <pc:sldMk cId="64777652" sldId="271"/>
            <ac:graphicFrameMk id="20" creationId="{1B8E99D6-2855-2878-3F9E-7843D27BF5A0}"/>
          </ac:graphicFrameMkLst>
        </pc:graphicFrameChg>
        <pc:graphicFrameChg chg="add del">
          <ac:chgData name="Fanny Jaegers" userId="ab8560f7-9eff-4941-9bd2-1cab2ab4fcca" providerId="ADAL" clId="{F9135131-3D8E-4163-B49A-F0C89BBBBF3B}" dt="2022-06-21T09:27:07.331" v="3601" actId="26606"/>
          <ac:graphicFrameMkLst>
            <pc:docMk/>
            <pc:sldMk cId="64777652" sldId="271"/>
            <ac:graphicFrameMk id="22" creationId="{A3D7E519-71BF-66AD-72F0-B374AA046F01}"/>
          </ac:graphicFrameMkLst>
        </pc:graphicFrameChg>
        <pc:graphicFrameChg chg="add del">
          <ac:chgData name="Fanny Jaegers" userId="ab8560f7-9eff-4941-9bd2-1cab2ab4fcca" providerId="ADAL" clId="{F9135131-3D8E-4163-B49A-F0C89BBBBF3B}" dt="2022-06-21T09:27:08.510" v="3603" actId="26606"/>
          <ac:graphicFrameMkLst>
            <pc:docMk/>
            <pc:sldMk cId="64777652" sldId="271"/>
            <ac:graphicFrameMk id="27" creationId="{450CF814-DD17-8C79-152F-135858D9A8A8}"/>
          </ac:graphicFrameMkLst>
        </pc:graphicFrameChg>
        <pc:graphicFrameChg chg="add del">
          <ac:chgData name="Fanny Jaegers" userId="ab8560f7-9eff-4941-9bd2-1cab2ab4fcca" providerId="ADAL" clId="{F9135131-3D8E-4163-B49A-F0C89BBBBF3B}" dt="2022-06-21T09:27:11.729" v="3605" actId="26606"/>
          <ac:graphicFrameMkLst>
            <pc:docMk/>
            <pc:sldMk cId="64777652" sldId="271"/>
            <ac:graphicFrameMk id="29" creationId="{A368A83E-C58E-2143-37EB-D3D48DA4087B}"/>
          </ac:graphicFrameMkLst>
        </pc:graphicFrameChg>
        <pc:graphicFrameChg chg="add mod">
          <ac:chgData name="Fanny Jaegers" userId="ab8560f7-9eff-4941-9bd2-1cab2ab4fcca" providerId="ADAL" clId="{F9135131-3D8E-4163-B49A-F0C89BBBBF3B}" dt="2022-06-21T09:27:47.747" v="3626" actId="20577"/>
          <ac:graphicFrameMkLst>
            <pc:docMk/>
            <pc:sldMk cId="64777652" sldId="271"/>
            <ac:graphicFrameMk id="37" creationId="{63DEC51C-EA62-0F87-D738-0159A5EE2574}"/>
          </ac:graphicFrameMkLst>
        </pc:graphicFrameChg>
        <pc:cxnChg chg="add del">
          <ac:chgData name="Fanny Jaegers" userId="ab8560f7-9eff-4941-9bd2-1cab2ab4fcca" providerId="ADAL" clId="{F9135131-3D8E-4163-B49A-F0C89BBBBF3B}" dt="2022-06-21T09:26:57.712" v="3597" actId="26606"/>
          <ac:cxnSpMkLst>
            <pc:docMk/>
            <pc:sldMk cId="64777652" sldId="271"/>
            <ac:cxnSpMk id="11" creationId="{06DA680F-F6AC-453E-A8BF-C5BDED2851DE}"/>
          </ac:cxnSpMkLst>
        </pc:cxnChg>
        <pc:cxnChg chg="add">
          <ac:chgData name="Fanny Jaegers" userId="ab8560f7-9eff-4941-9bd2-1cab2ab4fcca" providerId="ADAL" clId="{F9135131-3D8E-4163-B49A-F0C89BBBBF3B}" dt="2022-06-21T09:27:14.699" v="3608" actId="26606"/>
          <ac:cxnSpMkLst>
            <pc:docMk/>
            <pc:sldMk cId="64777652" sldId="271"/>
            <ac:cxnSpMk id="34" creationId="{06DA680F-F6AC-453E-A8BF-C5BDED2851DE}"/>
          </ac:cxnSpMkLst>
        </pc:cxnChg>
      </pc:sldChg>
      <pc:sldChg chg="addSp delSp modSp new mod setBg">
        <pc:chgData name="Fanny Jaegers" userId="ab8560f7-9eff-4941-9bd2-1cab2ab4fcca" providerId="ADAL" clId="{F9135131-3D8E-4163-B49A-F0C89BBBBF3B}" dt="2022-06-21T09:26:21.250" v="3595"/>
        <pc:sldMkLst>
          <pc:docMk/>
          <pc:sldMk cId="3110774755" sldId="272"/>
        </pc:sldMkLst>
        <pc:spChg chg="mod">
          <ac:chgData name="Fanny Jaegers" userId="ab8560f7-9eff-4941-9bd2-1cab2ab4fcca" providerId="ADAL" clId="{F9135131-3D8E-4163-B49A-F0C89BBBBF3B}" dt="2022-06-21T09:24:33.860" v="3563" actId="26606"/>
          <ac:spMkLst>
            <pc:docMk/>
            <pc:sldMk cId="3110774755" sldId="272"/>
            <ac:spMk id="2" creationId="{661DD04E-310C-4699-B28A-9E7B369319EC}"/>
          </ac:spMkLst>
        </pc:spChg>
        <pc:spChg chg="add del mod">
          <ac:chgData name="Fanny Jaegers" userId="ab8560f7-9eff-4941-9bd2-1cab2ab4fcca" providerId="ADAL" clId="{F9135131-3D8E-4163-B49A-F0C89BBBBF3B}" dt="2022-06-21T09:25:16.534" v="3570" actId="26606"/>
          <ac:spMkLst>
            <pc:docMk/>
            <pc:sldMk cId="3110774755" sldId="272"/>
            <ac:spMk id="3" creationId="{93F23969-DBCD-43E4-8FFB-FBC8F5446234}"/>
          </ac:spMkLst>
        </pc:spChg>
        <pc:spChg chg="add del">
          <ac:chgData name="Fanny Jaegers" userId="ab8560f7-9eff-4941-9bd2-1cab2ab4fcca" providerId="ADAL" clId="{F9135131-3D8E-4163-B49A-F0C89BBBBF3B}" dt="2022-06-21T09:24:25.277" v="3559" actId="26606"/>
          <ac:spMkLst>
            <pc:docMk/>
            <pc:sldMk cId="3110774755" sldId="272"/>
            <ac:spMk id="8" creationId="{3741B58E-3B65-4A01-A276-975AB2CF8A08}"/>
          </ac:spMkLst>
        </pc:spChg>
        <pc:spChg chg="add del">
          <ac:chgData name="Fanny Jaegers" userId="ab8560f7-9eff-4941-9bd2-1cab2ab4fcca" providerId="ADAL" clId="{F9135131-3D8E-4163-B49A-F0C89BBBBF3B}" dt="2022-06-21T09:24:23.211" v="3557" actId="26606"/>
          <ac:spMkLst>
            <pc:docMk/>
            <pc:sldMk cId="3110774755" sldId="272"/>
            <ac:spMk id="9" creationId="{FB5993E2-C02B-4335-ABA5-D8EC465551E3}"/>
          </ac:spMkLst>
        </pc:spChg>
        <pc:spChg chg="add del">
          <ac:chgData name="Fanny Jaegers" userId="ab8560f7-9eff-4941-9bd2-1cab2ab4fcca" providerId="ADAL" clId="{F9135131-3D8E-4163-B49A-F0C89BBBBF3B}" dt="2022-06-21T09:24:25.277" v="3559" actId="26606"/>
          <ac:spMkLst>
            <pc:docMk/>
            <pc:sldMk cId="3110774755" sldId="272"/>
            <ac:spMk id="10" creationId="{7AAC67C3-831B-4AB1-A259-DFB839CAFAFC}"/>
          </ac:spMkLst>
        </pc:spChg>
        <pc:spChg chg="add del">
          <ac:chgData name="Fanny Jaegers" userId="ab8560f7-9eff-4941-9bd2-1cab2ab4fcca" providerId="ADAL" clId="{F9135131-3D8E-4163-B49A-F0C89BBBBF3B}" dt="2022-06-21T09:24:23.211" v="3557" actId="26606"/>
          <ac:spMkLst>
            <pc:docMk/>
            <pc:sldMk cId="3110774755" sldId="272"/>
            <ac:spMk id="11" creationId="{C0B801A2-5622-4BE8-9AD2-C337A2CD0022}"/>
          </ac:spMkLst>
        </pc:spChg>
        <pc:spChg chg="add del">
          <ac:chgData name="Fanny Jaegers" userId="ab8560f7-9eff-4941-9bd2-1cab2ab4fcca" providerId="ADAL" clId="{F9135131-3D8E-4163-B49A-F0C89BBBBF3B}" dt="2022-06-21T09:24:25.277" v="3559" actId="26606"/>
          <ac:spMkLst>
            <pc:docMk/>
            <pc:sldMk cId="3110774755" sldId="272"/>
            <ac:spMk id="12" creationId="{054B3F04-9EAC-45C0-B3CE-0387EEA10A0C}"/>
          </ac:spMkLst>
        </pc:spChg>
        <pc:spChg chg="add del">
          <ac:chgData name="Fanny Jaegers" userId="ab8560f7-9eff-4941-9bd2-1cab2ab4fcca" providerId="ADAL" clId="{F9135131-3D8E-4163-B49A-F0C89BBBBF3B}" dt="2022-06-21T09:24:23.211" v="3557" actId="26606"/>
          <ac:spMkLst>
            <pc:docMk/>
            <pc:sldMk cId="3110774755" sldId="272"/>
            <ac:spMk id="13" creationId="{B7AF614F-5BC3-4086-99F5-B87C5847A071}"/>
          </ac:spMkLst>
        </pc:spChg>
        <pc:spChg chg="add del">
          <ac:chgData name="Fanny Jaegers" userId="ab8560f7-9eff-4941-9bd2-1cab2ab4fcca" providerId="ADAL" clId="{F9135131-3D8E-4163-B49A-F0C89BBBBF3B}" dt="2022-06-21T09:24:25.277" v="3559" actId="26606"/>
          <ac:spMkLst>
            <pc:docMk/>
            <pc:sldMk cId="3110774755" sldId="272"/>
            <ac:spMk id="15" creationId="{93F23969-DBCD-43E4-8FFB-FBC8F5446234}"/>
          </ac:spMkLst>
        </pc:spChg>
        <pc:spChg chg="add del">
          <ac:chgData name="Fanny Jaegers" userId="ab8560f7-9eff-4941-9bd2-1cab2ab4fcca" providerId="ADAL" clId="{F9135131-3D8E-4163-B49A-F0C89BBBBF3B}" dt="2022-06-21T09:24:30.210" v="3561" actId="26606"/>
          <ac:spMkLst>
            <pc:docMk/>
            <pc:sldMk cId="3110774755" sldId="272"/>
            <ac:spMk id="17" creationId="{F9E80720-23E6-4B89-B77E-04A7689F1BA8}"/>
          </ac:spMkLst>
        </pc:spChg>
        <pc:spChg chg="add del">
          <ac:chgData name="Fanny Jaegers" userId="ab8560f7-9eff-4941-9bd2-1cab2ab4fcca" providerId="ADAL" clId="{F9135131-3D8E-4163-B49A-F0C89BBBBF3B}" dt="2022-06-21T09:24:30.210" v="3561" actId="26606"/>
          <ac:spMkLst>
            <pc:docMk/>
            <pc:sldMk cId="3110774755" sldId="272"/>
            <ac:spMk id="18" creationId="{CD1D3CA1-3EB6-41F3-A419-8424B56BE63A}"/>
          </ac:spMkLst>
        </pc:spChg>
        <pc:spChg chg="add del">
          <ac:chgData name="Fanny Jaegers" userId="ab8560f7-9eff-4941-9bd2-1cab2ab4fcca" providerId="ADAL" clId="{F9135131-3D8E-4163-B49A-F0C89BBBBF3B}" dt="2022-06-21T09:24:30.210" v="3561" actId="26606"/>
          <ac:spMkLst>
            <pc:docMk/>
            <pc:sldMk cId="3110774755" sldId="272"/>
            <ac:spMk id="19" creationId="{4D87F7B2-AA36-4B58-BC2C-1BBA135E8B6B}"/>
          </ac:spMkLst>
        </pc:spChg>
        <pc:spChg chg="add del">
          <ac:chgData name="Fanny Jaegers" userId="ab8560f7-9eff-4941-9bd2-1cab2ab4fcca" providerId="ADAL" clId="{F9135131-3D8E-4163-B49A-F0C89BBBBF3B}" dt="2022-06-21T09:24:33.860" v="3563" actId="26606"/>
          <ac:spMkLst>
            <pc:docMk/>
            <pc:sldMk cId="3110774755" sldId="272"/>
            <ac:spMk id="22" creationId="{A6B16355-27FB-445B-B646-02AB73637459}"/>
          </ac:spMkLst>
        </pc:spChg>
        <pc:spChg chg="add del">
          <ac:chgData name="Fanny Jaegers" userId="ab8560f7-9eff-4941-9bd2-1cab2ab4fcca" providerId="ADAL" clId="{F9135131-3D8E-4163-B49A-F0C89BBBBF3B}" dt="2022-06-21T09:24:33.860" v="3563" actId="26606"/>
          <ac:spMkLst>
            <pc:docMk/>
            <pc:sldMk cId="3110774755" sldId="272"/>
            <ac:spMk id="24" creationId="{6B3BF2E5-C3AB-441F-A430-491119C56D26}"/>
          </ac:spMkLst>
        </pc:spChg>
        <pc:spChg chg="add del">
          <ac:chgData name="Fanny Jaegers" userId="ab8560f7-9eff-4941-9bd2-1cab2ab4fcca" providerId="ADAL" clId="{F9135131-3D8E-4163-B49A-F0C89BBBBF3B}" dt="2022-06-21T09:24:33.860" v="3563" actId="26606"/>
          <ac:spMkLst>
            <pc:docMk/>
            <pc:sldMk cId="3110774755" sldId="272"/>
            <ac:spMk id="25" creationId="{DD07C90B-B81A-473B-8919-CA924E61FFCF}"/>
          </ac:spMkLst>
        </pc:spChg>
        <pc:graphicFrameChg chg="add del">
          <ac:chgData name="Fanny Jaegers" userId="ab8560f7-9eff-4941-9bd2-1cab2ab4fcca" providerId="ADAL" clId="{F9135131-3D8E-4163-B49A-F0C89BBBBF3B}" dt="2022-06-21T09:24:23.211" v="3557" actId="26606"/>
          <ac:graphicFrameMkLst>
            <pc:docMk/>
            <pc:sldMk cId="3110774755" sldId="272"/>
            <ac:graphicFrameMk id="5" creationId="{B9FBFB18-48A6-3F5E-8277-764C09841170}"/>
          </ac:graphicFrameMkLst>
        </pc:graphicFrameChg>
        <pc:graphicFrameChg chg="add del">
          <ac:chgData name="Fanny Jaegers" userId="ab8560f7-9eff-4941-9bd2-1cab2ab4fcca" providerId="ADAL" clId="{F9135131-3D8E-4163-B49A-F0C89BBBBF3B}" dt="2022-06-21T09:24:30.210" v="3561" actId="26606"/>
          <ac:graphicFrameMkLst>
            <pc:docMk/>
            <pc:sldMk cId="3110774755" sldId="272"/>
            <ac:graphicFrameMk id="20" creationId="{CD07EA08-1D7C-AEDE-B825-5513DBC43608}"/>
          </ac:graphicFrameMkLst>
        </pc:graphicFrameChg>
        <pc:graphicFrameChg chg="add del">
          <ac:chgData name="Fanny Jaegers" userId="ab8560f7-9eff-4941-9bd2-1cab2ab4fcca" providerId="ADAL" clId="{F9135131-3D8E-4163-B49A-F0C89BBBBF3B}" dt="2022-06-21T09:24:33.860" v="3563" actId="26606"/>
          <ac:graphicFrameMkLst>
            <pc:docMk/>
            <pc:sldMk cId="3110774755" sldId="272"/>
            <ac:graphicFrameMk id="26" creationId="{3E01BA30-C699-5C60-E16A-DA29EB2E695C}"/>
          </ac:graphicFrameMkLst>
        </pc:graphicFrameChg>
        <pc:graphicFrameChg chg="add del">
          <ac:chgData name="Fanny Jaegers" userId="ab8560f7-9eff-4941-9bd2-1cab2ab4fcca" providerId="ADAL" clId="{F9135131-3D8E-4163-B49A-F0C89BBBBF3B}" dt="2022-06-21T09:24:43.712" v="3565" actId="26606"/>
          <ac:graphicFrameMkLst>
            <pc:docMk/>
            <pc:sldMk cId="3110774755" sldId="272"/>
            <ac:graphicFrameMk id="28" creationId="{E4868769-1104-F8F9-94CD-56C469A9F3D7}"/>
          </ac:graphicFrameMkLst>
        </pc:graphicFrameChg>
        <pc:graphicFrameChg chg="add del">
          <ac:chgData name="Fanny Jaegers" userId="ab8560f7-9eff-4941-9bd2-1cab2ab4fcca" providerId="ADAL" clId="{F9135131-3D8E-4163-B49A-F0C89BBBBF3B}" dt="2022-06-21T09:24:53.660" v="3567" actId="26606"/>
          <ac:graphicFrameMkLst>
            <pc:docMk/>
            <pc:sldMk cId="3110774755" sldId="272"/>
            <ac:graphicFrameMk id="30" creationId="{A78BFF5B-6FDA-2F34-E05F-0A13929B0BBF}"/>
          </ac:graphicFrameMkLst>
        </pc:graphicFrameChg>
        <pc:graphicFrameChg chg="add del">
          <ac:chgData name="Fanny Jaegers" userId="ab8560f7-9eff-4941-9bd2-1cab2ab4fcca" providerId="ADAL" clId="{F9135131-3D8E-4163-B49A-F0C89BBBBF3B}" dt="2022-06-21T09:25:16.505" v="3569" actId="26606"/>
          <ac:graphicFrameMkLst>
            <pc:docMk/>
            <pc:sldMk cId="3110774755" sldId="272"/>
            <ac:graphicFrameMk id="32" creationId="{E4868769-1104-F8F9-94CD-56C469A9F3D7}"/>
          </ac:graphicFrameMkLst>
        </pc:graphicFrameChg>
        <pc:graphicFrameChg chg="add mod modGraphic">
          <ac:chgData name="Fanny Jaegers" userId="ab8560f7-9eff-4941-9bd2-1cab2ab4fcca" providerId="ADAL" clId="{F9135131-3D8E-4163-B49A-F0C89BBBBF3B}" dt="2022-06-21T09:26:21.250" v="3595"/>
          <ac:graphicFrameMkLst>
            <pc:docMk/>
            <pc:sldMk cId="3110774755" sldId="272"/>
            <ac:graphicFrameMk id="34" creationId="{A78BFF5B-6FDA-2F34-E05F-0A13929B0BBF}"/>
          </ac:graphicFrameMkLst>
        </pc:graphicFrameChg>
        <pc:cxnChg chg="add del">
          <ac:chgData name="Fanny Jaegers" userId="ab8560f7-9eff-4941-9bd2-1cab2ab4fcca" providerId="ADAL" clId="{F9135131-3D8E-4163-B49A-F0C89BBBBF3B}" dt="2022-06-21T09:24:33.860" v="3563" actId="26606"/>
          <ac:cxnSpMkLst>
            <pc:docMk/>
            <pc:sldMk cId="3110774755" sldId="272"/>
            <ac:cxnSpMk id="23" creationId="{06DA680F-F6AC-453E-A8BF-C5BDED2851DE}"/>
          </ac:cxnSpMkLst>
        </pc:cxnChg>
      </pc:sldChg>
    </pc:docChg>
  </pc:docChgLst>
  <pc:docChgLst>
    <pc:chgData name="Fanny Jaegers" userId="ab8560f7-9eff-4941-9bd2-1cab2ab4fcca" providerId="ADAL" clId="{2FF0CAE3-DDBA-4AFC-A303-B7B85D7455E7}"/>
    <pc:docChg chg="undo redo custSel addSld modSld">
      <pc:chgData name="Fanny Jaegers" userId="ab8560f7-9eff-4941-9bd2-1cab2ab4fcca" providerId="ADAL" clId="{2FF0CAE3-DDBA-4AFC-A303-B7B85D7455E7}" dt="2024-06-17T17:40:26.906" v="1245" actId="5793"/>
      <pc:docMkLst>
        <pc:docMk/>
      </pc:docMkLst>
      <pc:sldChg chg="modSp mod">
        <pc:chgData name="Fanny Jaegers" userId="ab8560f7-9eff-4941-9bd2-1cab2ab4fcca" providerId="ADAL" clId="{2FF0CAE3-DDBA-4AFC-A303-B7B85D7455E7}" dt="2024-06-11T07:03:44.621" v="451" actId="20577"/>
        <pc:sldMkLst>
          <pc:docMk/>
          <pc:sldMk cId="3193805425" sldId="256"/>
        </pc:sldMkLst>
        <pc:spChg chg="mod">
          <ac:chgData name="Fanny Jaegers" userId="ab8560f7-9eff-4941-9bd2-1cab2ab4fcca" providerId="ADAL" clId="{2FF0CAE3-DDBA-4AFC-A303-B7B85D7455E7}" dt="2024-06-11T07:03:44.621" v="451" actId="20577"/>
          <ac:spMkLst>
            <pc:docMk/>
            <pc:sldMk cId="3193805425" sldId="256"/>
            <ac:spMk id="3" creationId="{F6BC48A7-E622-4E96-BCAD-2204CC53F01E}"/>
          </ac:spMkLst>
        </pc:spChg>
      </pc:sldChg>
      <pc:sldChg chg="addSp delSp modSp mod">
        <pc:chgData name="Fanny Jaegers" userId="ab8560f7-9eff-4941-9bd2-1cab2ab4fcca" providerId="ADAL" clId="{2FF0CAE3-DDBA-4AFC-A303-B7B85D7455E7}" dt="2024-06-11T07:21:45.068" v="631" actId="1076"/>
        <pc:sldMkLst>
          <pc:docMk/>
          <pc:sldMk cId="804461181" sldId="261"/>
        </pc:sldMkLst>
        <pc:spChg chg="mod">
          <ac:chgData name="Fanny Jaegers" userId="ab8560f7-9eff-4941-9bd2-1cab2ab4fcca" providerId="ADAL" clId="{2FF0CAE3-DDBA-4AFC-A303-B7B85D7455E7}" dt="2024-06-11T07:19:20.225" v="571" actId="26606"/>
          <ac:spMkLst>
            <pc:docMk/>
            <pc:sldMk cId="804461181" sldId="261"/>
            <ac:spMk id="2" creationId="{D2E6C80E-47CB-4D01-BAF4-9B65E0690AC1}"/>
          </ac:spMkLst>
        </pc:spChg>
        <pc:spChg chg="add del mod">
          <ac:chgData name="Fanny Jaegers" userId="ab8560f7-9eff-4941-9bd2-1cab2ab4fcca" providerId="ADAL" clId="{2FF0CAE3-DDBA-4AFC-A303-B7B85D7455E7}" dt="2024-06-11T07:17:19.921" v="569" actId="478"/>
          <ac:spMkLst>
            <pc:docMk/>
            <pc:sldMk cId="804461181" sldId="261"/>
            <ac:spMk id="3" creationId="{5F658BCE-A006-870C-3DDC-7C7329FF2479}"/>
          </ac:spMkLst>
        </pc:spChg>
        <pc:spChg chg="add del mod">
          <ac:chgData name="Fanny Jaegers" userId="ab8560f7-9eff-4941-9bd2-1cab2ab4fcca" providerId="ADAL" clId="{2FF0CAE3-DDBA-4AFC-A303-B7B85D7455E7}" dt="2024-06-11T07:17:18.534" v="568" actId="478"/>
          <ac:spMkLst>
            <pc:docMk/>
            <pc:sldMk cId="804461181" sldId="261"/>
            <ac:spMk id="4" creationId="{6187DFA7-16DD-D875-0AEC-E6A4FCFE93E0}"/>
          </ac:spMkLst>
        </pc:spChg>
        <pc:spChg chg="add mod">
          <ac:chgData name="Fanny Jaegers" userId="ab8560f7-9eff-4941-9bd2-1cab2ab4fcca" providerId="ADAL" clId="{2FF0CAE3-DDBA-4AFC-A303-B7B85D7455E7}" dt="2024-06-11T07:21:21.402" v="630" actId="1076"/>
          <ac:spMkLst>
            <pc:docMk/>
            <pc:sldMk cId="804461181" sldId="261"/>
            <ac:spMk id="6" creationId="{94FE9B03-26BB-7CA3-B65A-52F4B9A4CA26}"/>
          </ac:spMkLst>
        </pc:spChg>
        <pc:spChg chg="add del mod">
          <ac:chgData name="Fanny Jaegers" userId="ab8560f7-9eff-4941-9bd2-1cab2ab4fcca" providerId="ADAL" clId="{2FF0CAE3-DDBA-4AFC-A303-B7B85D7455E7}" dt="2024-06-11T07:20:55.349" v="622" actId="478"/>
          <ac:spMkLst>
            <pc:docMk/>
            <pc:sldMk cId="804461181" sldId="261"/>
            <ac:spMk id="7" creationId="{D7A11B7A-3CC5-CE23-26FC-70C6B03D4B5B}"/>
          </ac:spMkLst>
        </pc:spChg>
        <pc:spChg chg="add del">
          <ac:chgData name="Fanny Jaegers" userId="ab8560f7-9eff-4941-9bd2-1cab2ab4fcca" providerId="ADAL" clId="{2FF0CAE3-DDBA-4AFC-A303-B7B85D7455E7}" dt="2024-06-11T07:19:20.225" v="571" actId="26606"/>
          <ac:spMkLst>
            <pc:docMk/>
            <pc:sldMk cId="804461181" sldId="261"/>
            <ac:spMk id="1033" creationId="{5CF81D86-BDBA-477C-B7DD-8D359BB9965B}"/>
          </ac:spMkLst>
        </pc:spChg>
        <pc:spChg chg="add del">
          <ac:chgData name="Fanny Jaegers" userId="ab8560f7-9eff-4941-9bd2-1cab2ab4fcca" providerId="ADAL" clId="{2FF0CAE3-DDBA-4AFC-A303-B7B85D7455E7}" dt="2024-06-11T07:19:20.225" v="571" actId="26606"/>
          <ac:spMkLst>
            <pc:docMk/>
            <pc:sldMk cId="804461181" sldId="261"/>
            <ac:spMk id="1037" creationId="{88AA064E-5F6E-4024-BC28-EDDC3DFC70E1}"/>
          </ac:spMkLst>
        </pc:spChg>
        <pc:spChg chg="add del">
          <ac:chgData name="Fanny Jaegers" userId="ab8560f7-9eff-4941-9bd2-1cab2ab4fcca" providerId="ADAL" clId="{2FF0CAE3-DDBA-4AFC-A303-B7B85D7455E7}" dt="2024-06-11T07:19:20.225" v="571" actId="26606"/>
          <ac:spMkLst>
            <pc:docMk/>
            <pc:sldMk cId="804461181" sldId="261"/>
            <ac:spMk id="1039" creationId="{03B29638-4838-4B9B-B9DB-96E542BAF3E6}"/>
          </ac:spMkLst>
        </pc:spChg>
        <pc:graphicFrameChg chg="mod ord modGraphic">
          <ac:chgData name="Fanny Jaegers" userId="ab8560f7-9eff-4941-9bd2-1cab2ab4fcca" providerId="ADAL" clId="{2FF0CAE3-DDBA-4AFC-A303-B7B85D7455E7}" dt="2024-06-11T07:19:43.718" v="589" actId="14100"/>
          <ac:graphicFrameMkLst>
            <pc:docMk/>
            <pc:sldMk cId="804461181" sldId="261"/>
            <ac:graphicFrameMk id="5" creationId="{CB5A1E7C-F453-8690-0780-166EB3D54EA7}"/>
          </ac:graphicFrameMkLst>
        </pc:graphicFrameChg>
        <pc:picChg chg="add del mod">
          <ac:chgData name="Fanny Jaegers" userId="ab8560f7-9eff-4941-9bd2-1cab2ab4fcca" providerId="ADAL" clId="{2FF0CAE3-DDBA-4AFC-A303-B7B85D7455E7}" dt="2024-06-11T07:13:46.054" v="518" actId="478"/>
          <ac:picMkLst>
            <pc:docMk/>
            <pc:sldMk cId="804461181" sldId="261"/>
            <ac:picMk id="1026" creationId="{B33C2BEA-52B0-6E18-8388-58C1B2D27525}"/>
          </ac:picMkLst>
        </pc:picChg>
        <pc:picChg chg="add mod">
          <ac:chgData name="Fanny Jaegers" userId="ab8560f7-9eff-4941-9bd2-1cab2ab4fcca" providerId="ADAL" clId="{2FF0CAE3-DDBA-4AFC-A303-B7B85D7455E7}" dt="2024-06-11T07:21:45.068" v="631" actId="1076"/>
          <ac:picMkLst>
            <pc:docMk/>
            <pc:sldMk cId="804461181" sldId="261"/>
            <ac:picMk id="1028" creationId="{60D120E2-2099-1757-59F1-0D9A0705D2E0}"/>
          </ac:picMkLst>
        </pc:picChg>
        <pc:cxnChg chg="add del">
          <ac:chgData name="Fanny Jaegers" userId="ab8560f7-9eff-4941-9bd2-1cab2ab4fcca" providerId="ADAL" clId="{2FF0CAE3-DDBA-4AFC-A303-B7B85D7455E7}" dt="2024-06-11T07:19:20.225" v="571" actId="26606"/>
          <ac:cxnSpMkLst>
            <pc:docMk/>
            <pc:sldMk cId="804461181" sldId="261"/>
            <ac:cxnSpMk id="1035" creationId="{C65F3E9C-EF11-4F8F-A621-399C7A3E6401}"/>
          </ac:cxnSpMkLst>
        </pc:cxnChg>
      </pc:sldChg>
      <pc:sldChg chg="modSp mod">
        <pc:chgData name="Fanny Jaegers" userId="ab8560f7-9eff-4941-9bd2-1cab2ab4fcca" providerId="ADAL" clId="{2FF0CAE3-DDBA-4AFC-A303-B7B85D7455E7}" dt="2024-06-10T13:14:41.148" v="400" actId="20577"/>
        <pc:sldMkLst>
          <pc:docMk/>
          <pc:sldMk cId="2278448633" sldId="263"/>
        </pc:sldMkLst>
        <pc:spChg chg="mod">
          <ac:chgData name="Fanny Jaegers" userId="ab8560f7-9eff-4941-9bd2-1cab2ab4fcca" providerId="ADAL" clId="{2FF0CAE3-DDBA-4AFC-A303-B7B85D7455E7}" dt="2024-06-10T13:14:41.148" v="400" actId="20577"/>
          <ac:spMkLst>
            <pc:docMk/>
            <pc:sldMk cId="2278448633" sldId="263"/>
            <ac:spMk id="2" creationId="{7A6CD0B5-CA62-4D21-8482-DE91949AC5A6}"/>
          </ac:spMkLst>
        </pc:spChg>
        <pc:spChg chg="mod">
          <ac:chgData name="Fanny Jaegers" userId="ab8560f7-9eff-4941-9bd2-1cab2ab4fcca" providerId="ADAL" clId="{2FF0CAE3-DDBA-4AFC-A303-B7B85D7455E7}" dt="2024-06-10T12:58:15.540" v="132" actId="20577"/>
          <ac:spMkLst>
            <pc:docMk/>
            <pc:sldMk cId="2278448633" sldId="263"/>
            <ac:spMk id="3" creationId="{7335F45F-437C-4924-BA70-90C588D0A04B}"/>
          </ac:spMkLst>
        </pc:spChg>
      </pc:sldChg>
      <pc:sldChg chg="addSp delSp modSp mod">
        <pc:chgData name="Fanny Jaegers" userId="ab8560f7-9eff-4941-9bd2-1cab2ab4fcca" providerId="ADAL" clId="{2FF0CAE3-DDBA-4AFC-A303-B7B85D7455E7}" dt="2024-06-11T07:07:06.302" v="479" actId="1076"/>
        <pc:sldMkLst>
          <pc:docMk/>
          <pc:sldMk cId="3672393838" sldId="265"/>
        </pc:sldMkLst>
        <pc:spChg chg="add del mod">
          <ac:chgData name="Fanny Jaegers" userId="ab8560f7-9eff-4941-9bd2-1cab2ab4fcca" providerId="ADAL" clId="{2FF0CAE3-DDBA-4AFC-A303-B7B85D7455E7}" dt="2024-06-11T07:05:13.777" v="468" actId="478"/>
          <ac:spMkLst>
            <pc:docMk/>
            <pc:sldMk cId="3672393838" sldId="265"/>
            <ac:spMk id="2" creationId="{0A600C20-7CBB-1B98-4E55-DFF7A75DC7B9}"/>
          </ac:spMkLst>
        </pc:spChg>
        <pc:spChg chg="add mod">
          <ac:chgData name="Fanny Jaegers" userId="ab8560f7-9eff-4941-9bd2-1cab2ab4fcca" providerId="ADAL" clId="{2FF0CAE3-DDBA-4AFC-A303-B7B85D7455E7}" dt="2024-06-11T07:07:06.302" v="479" actId="1076"/>
          <ac:spMkLst>
            <pc:docMk/>
            <pc:sldMk cId="3672393838" sldId="265"/>
            <ac:spMk id="3" creationId="{29B9793B-1E4B-2089-FDF4-B63AE9C42AD6}"/>
          </ac:spMkLst>
        </pc:spChg>
      </pc:sldChg>
      <pc:sldChg chg="modSp mod">
        <pc:chgData name="Fanny Jaegers" userId="ab8560f7-9eff-4941-9bd2-1cab2ab4fcca" providerId="ADAL" clId="{2FF0CAE3-DDBA-4AFC-A303-B7B85D7455E7}" dt="2024-06-10T13:07:55.765" v="335" actId="20577"/>
        <pc:sldMkLst>
          <pc:docMk/>
          <pc:sldMk cId="2567930485" sldId="266"/>
        </pc:sldMkLst>
        <pc:spChg chg="mod">
          <ac:chgData name="Fanny Jaegers" userId="ab8560f7-9eff-4941-9bd2-1cab2ab4fcca" providerId="ADAL" clId="{2FF0CAE3-DDBA-4AFC-A303-B7B85D7455E7}" dt="2024-06-10T13:07:55.765" v="335" actId="20577"/>
          <ac:spMkLst>
            <pc:docMk/>
            <pc:sldMk cId="2567930485" sldId="266"/>
            <ac:spMk id="3" creationId="{C7B0ECD7-9597-4052-AF8A-DA2A6F74E7AF}"/>
          </ac:spMkLst>
        </pc:spChg>
      </pc:sldChg>
      <pc:sldChg chg="modSp">
        <pc:chgData name="Fanny Jaegers" userId="ab8560f7-9eff-4941-9bd2-1cab2ab4fcca" providerId="ADAL" clId="{2FF0CAE3-DDBA-4AFC-A303-B7B85D7455E7}" dt="2024-06-10T13:19:03.191" v="416" actId="20577"/>
        <pc:sldMkLst>
          <pc:docMk/>
          <pc:sldMk cId="1385885308" sldId="269"/>
        </pc:sldMkLst>
        <pc:graphicFrameChg chg="mod">
          <ac:chgData name="Fanny Jaegers" userId="ab8560f7-9eff-4941-9bd2-1cab2ab4fcca" providerId="ADAL" clId="{2FF0CAE3-DDBA-4AFC-A303-B7B85D7455E7}" dt="2024-06-10T13:19:03.191" v="416" actId="20577"/>
          <ac:graphicFrameMkLst>
            <pc:docMk/>
            <pc:sldMk cId="1385885308" sldId="269"/>
            <ac:graphicFrameMk id="7" creationId="{23742AAE-F939-2111-F786-D3E09271B154}"/>
          </ac:graphicFrameMkLst>
        </pc:graphicFrameChg>
      </pc:sldChg>
      <pc:sldChg chg="addSp modSp mod">
        <pc:chgData name="Fanny Jaegers" userId="ab8560f7-9eff-4941-9bd2-1cab2ab4fcca" providerId="ADAL" clId="{2FF0CAE3-DDBA-4AFC-A303-B7B85D7455E7}" dt="2024-06-17T17:39:47.335" v="1121" actId="692"/>
        <pc:sldMkLst>
          <pc:docMk/>
          <pc:sldMk cId="3443400827" sldId="276"/>
        </pc:sldMkLst>
        <pc:spChg chg="add mod">
          <ac:chgData name="Fanny Jaegers" userId="ab8560f7-9eff-4941-9bd2-1cab2ab4fcca" providerId="ADAL" clId="{2FF0CAE3-DDBA-4AFC-A303-B7B85D7455E7}" dt="2024-06-17T17:39:47.335" v="1121" actId="692"/>
          <ac:spMkLst>
            <pc:docMk/>
            <pc:sldMk cId="3443400827" sldId="276"/>
            <ac:spMk id="4" creationId="{4357220A-7195-9E61-D98E-06F60A0FB508}"/>
          </ac:spMkLst>
        </pc:spChg>
      </pc:sldChg>
      <pc:sldChg chg="modSp mod">
        <pc:chgData name="Fanny Jaegers" userId="ab8560f7-9eff-4941-9bd2-1cab2ab4fcca" providerId="ADAL" clId="{2FF0CAE3-DDBA-4AFC-A303-B7B85D7455E7}" dt="2024-06-14T10:57:55.539" v="769" actId="114"/>
        <pc:sldMkLst>
          <pc:docMk/>
          <pc:sldMk cId="48851295" sldId="280"/>
        </pc:sldMkLst>
        <pc:spChg chg="mod">
          <ac:chgData name="Fanny Jaegers" userId="ab8560f7-9eff-4941-9bd2-1cab2ab4fcca" providerId="ADAL" clId="{2FF0CAE3-DDBA-4AFC-A303-B7B85D7455E7}" dt="2024-06-14T10:57:55.539" v="769" actId="114"/>
          <ac:spMkLst>
            <pc:docMk/>
            <pc:sldMk cId="48851295" sldId="280"/>
            <ac:spMk id="3" creationId="{07CF4148-0C61-46C0-B865-E2619B89DFB9}"/>
          </ac:spMkLst>
        </pc:spChg>
      </pc:sldChg>
      <pc:sldChg chg="modSp mod">
        <pc:chgData name="Fanny Jaegers" userId="ab8560f7-9eff-4941-9bd2-1cab2ab4fcca" providerId="ADAL" clId="{2FF0CAE3-DDBA-4AFC-A303-B7B85D7455E7}" dt="2024-06-17T17:40:26.906" v="1245" actId="5793"/>
        <pc:sldMkLst>
          <pc:docMk/>
          <pc:sldMk cId="1783892878" sldId="282"/>
        </pc:sldMkLst>
        <pc:spChg chg="mod">
          <ac:chgData name="Fanny Jaegers" userId="ab8560f7-9eff-4941-9bd2-1cab2ab4fcca" providerId="ADAL" clId="{2FF0CAE3-DDBA-4AFC-A303-B7B85D7455E7}" dt="2024-06-17T17:40:26.906" v="1245" actId="5793"/>
          <ac:spMkLst>
            <pc:docMk/>
            <pc:sldMk cId="1783892878" sldId="282"/>
            <ac:spMk id="3" creationId="{CB77BDA3-4CA9-4A1C-AA17-B3B3DDD88A95}"/>
          </ac:spMkLst>
        </pc:spChg>
      </pc:sldChg>
      <pc:sldChg chg="modSp mod">
        <pc:chgData name="Fanny Jaegers" userId="ab8560f7-9eff-4941-9bd2-1cab2ab4fcca" providerId="ADAL" clId="{2FF0CAE3-DDBA-4AFC-A303-B7B85D7455E7}" dt="2024-06-10T13:11:53.163" v="363" actId="20577"/>
        <pc:sldMkLst>
          <pc:docMk/>
          <pc:sldMk cId="2071692522" sldId="290"/>
        </pc:sldMkLst>
        <pc:spChg chg="mod">
          <ac:chgData name="Fanny Jaegers" userId="ab8560f7-9eff-4941-9bd2-1cab2ab4fcca" providerId="ADAL" clId="{2FF0CAE3-DDBA-4AFC-A303-B7B85D7455E7}" dt="2024-06-10T13:11:53.163" v="363" actId="20577"/>
          <ac:spMkLst>
            <pc:docMk/>
            <pc:sldMk cId="2071692522" sldId="290"/>
            <ac:spMk id="3" creationId="{8F81B78E-058F-4E89-BE54-DD87045BE905}"/>
          </ac:spMkLst>
        </pc:spChg>
      </pc:sldChg>
      <pc:sldChg chg="modSp mod">
        <pc:chgData name="Fanny Jaegers" userId="ab8560f7-9eff-4941-9bd2-1cab2ab4fcca" providerId="ADAL" clId="{2FF0CAE3-DDBA-4AFC-A303-B7B85D7455E7}" dt="2024-06-10T13:13:42.588" v="372" actId="20577"/>
        <pc:sldMkLst>
          <pc:docMk/>
          <pc:sldMk cId="35374438" sldId="291"/>
        </pc:sldMkLst>
        <pc:spChg chg="mod">
          <ac:chgData name="Fanny Jaegers" userId="ab8560f7-9eff-4941-9bd2-1cab2ab4fcca" providerId="ADAL" clId="{2FF0CAE3-DDBA-4AFC-A303-B7B85D7455E7}" dt="2024-06-10T13:13:42.588" v="372" actId="20577"/>
          <ac:spMkLst>
            <pc:docMk/>
            <pc:sldMk cId="35374438" sldId="291"/>
            <ac:spMk id="3" creationId="{551DF23B-F57F-43E9-A8B0-25F2591BF182}"/>
          </ac:spMkLst>
        </pc:spChg>
      </pc:sldChg>
      <pc:sldChg chg="addSp modSp mod">
        <pc:chgData name="Fanny Jaegers" userId="ab8560f7-9eff-4941-9bd2-1cab2ab4fcca" providerId="ADAL" clId="{2FF0CAE3-DDBA-4AFC-A303-B7B85D7455E7}" dt="2024-06-10T13:05:36.224" v="321" actId="403"/>
        <pc:sldMkLst>
          <pc:docMk/>
          <pc:sldMk cId="2450360016" sldId="292"/>
        </pc:sldMkLst>
        <pc:spChg chg="mod">
          <ac:chgData name="Fanny Jaegers" userId="ab8560f7-9eff-4941-9bd2-1cab2ab4fcca" providerId="ADAL" clId="{2FF0CAE3-DDBA-4AFC-A303-B7B85D7455E7}" dt="2024-06-10T13:04:50.191" v="211" actId="20577"/>
          <ac:spMkLst>
            <pc:docMk/>
            <pc:sldMk cId="2450360016" sldId="292"/>
            <ac:spMk id="2" creationId="{BEBBFBF3-1B55-4585-B411-DA97D0D2D72A}"/>
          </ac:spMkLst>
        </pc:spChg>
        <pc:spChg chg="add mod">
          <ac:chgData name="Fanny Jaegers" userId="ab8560f7-9eff-4941-9bd2-1cab2ab4fcca" providerId="ADAL" clId="{2FF0CAE3-DDBA-4AFC-A303-B7B85D7455E7}" dt="2024-06-10T13:05:36.224" v="321" actId="403"/>
          <ac:spMkLst>
            <pc:docMk/>
            <pc:sldMk cId="2450360016" sldId="292"/>
            <ac:spMk id="3" creationId="{7AFF2219-EE98-ED5B-36D3-1C2FCDF8F89E}"/>
          </ac:spMkLst>
        </pc:spChg>
      </pc:sldChg>
      <pc:sldChg chg="modSp new mod">
        <pc:chgData name="Fanny Jaegers" userId="ab8560f7-9eff-4941-9bd2-1cab2ab4fcca" providerId="ADAL" clId="{2FF0CAE3-DDBA-4AFC-A303-B7B85D7455E7}" dt="2024-06-11T07:31:20.010" v="768" actId="1076"/>
        <pc:sldMkLst>
          <pc:docMk/>
          <pc:sldMk cId="2115618537" sldId="293"/>
        </pc:sldMkLst>
        <pc:spChg chg="mod">
          <ac:chgData name="Fanny Jaegers" userId="ab8560f7-9eff-4941-9bd2-1cab2ab4fcca" providerId="ADAL" clId="{2FF0CAE3-DDBA-4AFC-A303-B7B85D7455E7}" dt="2024-06-11T07:22:34.993" v="658" actId="20577"/>
          <ac:spMkLst>
            <pc:docMk/>
            <pc:sldMk cId="2115618537" sldId="293"/>
            <ac:spMk id="2" creationId="{CE7F822B-6BE8-2ABC-5A9F-9AE4D4DD678D}"/>
          </ac:spMkLst>
        </pc:spChg>
        <pc:spChg chg="mod">
          <ac:chgData name="Fanny Jaegers" userId="ab8560f7-9eff-4941-9bd2-1cab2ab4fcca" providerId="ADAL" clId="{2FF0CAE3-DDBA-4AFC-A303-B7B85D7455E7}" dt="2024-06-11T07:31:20.010" v="768" actId="1076"/>
          <ac:spMkLst>
            <pc:docMk/>
            <pc:sldMk cId="2115618537" sldId="293"/>
            <ac:spMk id="3" creationId="{469BE0E4-86F2-98CB-648A-4D8484E68128}"/>
          </ac:spMkLst>
        </pc:spChg>
      </pc:sldChg>
      <pc:sldChg chg="addSp delSp modSp mod setBg">
        <pc:chgData name="Fanny Jaegers" userId="ab8560f7-9eff-4941-9bd2-1cab2ab4fcca" providerId="ADAL" clId="{2FF0CAE3-DDBA-4AFC-A303-B7B85D7455E7}" dt="2024-06-14T11:43:41.615" v="1016" actId="20577"/>
        <pc:sldMkLst>
          <pc:docMk/>
          <pc:sldMk cId="315013612" sldId="294"/>
        </pc:sldMkLst>
        <pc:spChg chg="mod">
          <ac:chgData name="Fanny Jaegers" userId="ab8560f7-9eff-4941-9bd2-1cab2ab4fcca" providerId="ADAL" clId="{2FF0CAE3-DDBA-4AFC-A303-B7B85D7455E7}" dt="2024-06-14T11:42:12.739" v="1008" actId="26606"/>
          <ac:spMkLst>
            <pc:docMk/>
            <pc:sldMk cId="315013612" sldId="294"/>
            <ac:spMk id="2" creationId="{B87EFF13-60D3-9A57-3FB4-33BE7960DBA6}"/>
          </ac:spMkLst>
        </pc:spChg>
        <pc:spChg chg="mod">
          <ac:chgData name="Fanny Jaegers" userId="ab8560f7-9eff-4941-9bd2-1cab2ab4fcca" providerId="ADAL" clId="{2FF0CAE3-DDBA-4AFC-A303-B7B85D7455E7}" dt="2024-06-14T11:42:56.599" v="1010" actId="207"/>
          <ac:spMkLst>
            <pc:docMk/>
            <pc:sldMk cId="315013612" sldId="294"/>
            <ac:spMk id="4" creationId="{07BDE9BC-43C1-21FB-596B-691273E81A74}"/>
          </ac:spMkLst>
        </pc:spChg>
        <pc:spChg chg="mod">
          <ac:chgData name="Fanny Jaegers" userId="ab8560f7-9eff-4941-9bd2-1cab2ab4fcca" providerId="ADAL" clId="{2FF0CAE3-DDBA-4AFC-A303-B7B85D7455E7}" dt="2024-06-14T11:43:41.615" v="1016" actId="20577"/>
          <ac:spMkLst>
            <pc:docMk/>
            <pc:sldMk cId="315013612" sldId="294"/>
            <ac:spMk id="6" creationId="{6E6904AC-3E64-BFE1-13C0-102DABAA2D0C}"/>
          </ac:spMkLst>
        </pc:spChg>
        <pc:spChg chg="add del">
          <ac:chgData name="Fanny Jaegers" userId="ab8560f7-9eff-4941-9bd2-1cab2ab4fcca" providerId="ADAL" clId="{2FF0CAE3-DDBA-4AFC-A303-B7B85D7455E7}" dt="2024-06-14T11:42:12.739" v="1008" actId="26606"/>
          <ac:spMkLst>
            <pc:docMk/>
            <pc:sldMk cId="315013612" sldId="294"/>
            <ac:spMk id="12" creationId="{600B5AE2-C5CC-499C-8F2D-249888BE22C2}"/>
          </ac:spMkLst>
        </pc:spChg>
        <pc:spChg chg="add del">
          <ac:chgData name="Fanny Jaegers" userId="ab8560f7-9eff-4941-9bd2-1cab2ab4fcca" providerId="ADAL" clId="{2FF0CAE3-DDBA-4AFC-A303-B7B85D7455E7}" dt="2024-06-14T11:42:12.739" v="1008" actId="26606"/>
          <ac:spMkLst>
            <pc:docMk/>
            <pc:sldMk cId="315013612" sldId="294"/>
            <ac:spMk id="14" creationId="{BA7A3698-B350-40E5-8475-9BCC41A089FC}"/>
          </ac:spMkLst>
        </pc:spChg>
        <pc:spChg chg="add del">
          <ac:chgData name="Fanny Jaegers" userId="ab8560f7-9eff-4941-9bd2-1cab2ab4fcca" providerId="ADAL" clId="{2FF0CAE3-DDBA-4AFC-A303-B7B85D7455E7}" dt="2024-06-14T11:42:12.739" v="1008" actId="26606"/>
          <ac:spMkLst>
            <pc:docMk/>
            <pc:sldMk cId="315013612" sldId="294"/>
            <ac:spMk id="18" creationId="{990D0034-F768-41E7-85D4-F38C4DE85770}"/>
          </ac:spMkLst>
        </pc:spChg>
        <pc:spChg chg="add del">
          <ac:chgData name="Fanny Jaegers" userId="ab8560f7-9eff-4941-9bd2-1cab2ab4fcca" providerId="ADAL" clId="{2FF0CAE3-DDBA-4AFC-A303-B7B85D7455E7}" dt="2024-06-14T11:42:12.739" v="1008" actId="26606"/>
          <ac:spMkLst>
            <pc:docMk/>
            <pc:sldMk cId="315013612" sldId="294"/>
            <ac:spMk id="20" creationId="{C4F7E42D-8B5A-4FC8-81CD-9E60171F7FA8}"/>
          </ac:spMkLst>
        </pc:spChg>
        <pc:spChg chg="add del">
          <ac:chgData name="Fanny Jaegers" userId="ab8560f7-9eff-4941-9bd2-1cab2ab4fcca" providerId="ADAL" clId="{2FF0CAE3-DDBA-4AFC-A303-B7B85D7455E7}" dt="2024-06-14T11:42:12.739" v="1008" actId="26606"/>
          <ac:spMkLst>
            <pc:docMk/>
            <pc:sldMk cId="315013612" sldId="294"/>
            <ac:spMk id="22" creationId="{8C04651D-B9F4-4935-A02D-364153FBDF54}"/>
          </ac:spMkLst>
        </pc:spChg>
        <pc:picChg chg="add del">
          <ac:chgData name="Fanny Jaegers" userId="ab8560f7-9eff-4941-9bd2-1cab2ab4fcca" providerId="ADAL" clId="{2FF0CAE3-DDBA-4AFC-A303-B7B85D7455E7}" dt="2024-06-14T11:42:12.739" v="1008" actId="26606"/>
          <ac:picMkLst>
            <pc:docMk/>
            <pc:sldMk cId="315013612" sldId="294"/>
            <ac:picMk id="8" creationId="{8E2DD470-82CF-DC99-4E8F-6946EF584E39}"/>
          </ac:picMkLst>
        </pc:picChg>
        <pc:cxnChg chg="add del">
          <ac:chgData name="Fanny Jaegers" userId="ab8560f7-9eff-4941-9bd2-1cab2ab4fcca" providerId="ADAL" clId="{2FF0CAE3-DDBA-4AFC-A303-B7B85D7455E7}" dt="2024-06-14T11:42:12.739" v="1008" actId="26606"/>
          <ac:cxnSpMkLst>
            <pc:docMk/>
            <pc:sldMk cId="315013612" sldId="294"/>
            <ac:cxnSpMk id="16" creationId="{0AC655C7-EC94-4BE6-84C8-2F9EFBBB2789}"/>
          </ac:cxnSpMkLst>
        </pc:cxnChg>
      </pc:sldChg>
      <pc:sldChg chg="addSp modSp mod setBg">
        <pc:chgData name="Fanny Jaegers" userId="ab8560f7-9eff-4941-9bd2-1cab2ab4fcca" providerId="ADAL" clId="{2FF0CAE3-DDBA-4AFC-A303-B7B85D7455E7}" dt="2024-06-14T11:41:14.617" v="1006" actId="1076"/>
        <pc:sldMkLst>
          <pc:docMk/>
          <pc:sldMk cId="2345536963" sldId="295"/>
        </pc:sldMkLst>
        <pc:spChg chg="mod">
          <ac:chgData name="Fanny Jaegers" userId="ab8560f7-9eff-4941-9bd2-1cab2ab4fcca" providerId="ADAL" clId="{2FF0CAE3-DDBA-4AFC-A303-B7B85D7455E7}" dt="2024-06-14T11:41:06.427" v="1004" actId="26606"/>
          <ac:spMkLst>
            <pc:docMk/>
            <pc:sldMk cId="2345536963" sldId="295"/>
            <ac:spMk id="2" creationId="{F437AA39-D822-ACA9-AEDB-822ABE4CF925}"/>
          </ac:spMkLst>
        </pc:spChg>
        <pc:spChg chg="mod ord">
          <ac:chgData name="Fanny Jaegers" userId="ab8560f7-9eff-4941-9bd2-1cab2ab4fcca" providerId="ADAL" clId="{2FF0CAE3-DDBA-4AFC-A303-B7B85D7455E7}" dt="2024-06-14T11:41:14.617" v="1006" actId="1076"/>
          <ac:spMkLst>
            <pc:docMk/>
            <pc:sldMk cId="2345536963" sldId="295"/>
            <ac:spMk id="4" creationId="{1D3CD165-C2B3-C258-F938-C15DC33FBF78}"/>
          </ac:spMkLst>
        </pc:spChg>
        <pc:spChg chg="add">
          <ac:chgData name="Fanny Jaegers" userId="ab8560f7-9eff-4941-9bd2-1cab2ab4fcca" providerId="ADAL" clId="{2FF0CAE3-DDBA-4AFC-A303-B7B85D7455E7}" dt="2024-06-14T11:41:06.427" v="1004" actId="26606"/>
          <ac:spMkLst>
            <pc:docMk/>
            <pc:sldMk cId="2345536963" sldId="295"/>
            <ac:spMk id="14" creationId="{7D379150-F6B4-45C8-BE10-6B278AD400EB}"/>
          </ac:spMkLst>
        </pc:spChg>
        <pc:spChg chg="add">
          <ac:chgData name="Fanny Jaegers" userId="ab8560f7-9eff-4941-9bd2-1cab2ab4fcca" providerId="ADAL" clId="{2FF0CAE3-DDBA-4AFC-A303-B7B85D7455E7}" dt="2024-06-14T11:41:06.427" v="1004" actId="26606"/>
          <ac:spMkLst>
            <pc:docMk/>
            <pc:sldMk cId="2345536963" sldId="295"/>
            <ac:spMk id="16" creationId="{5FFCF544-A370-4A5D-A95F-CA6E0E7191E6}"/>
          </ac:spMkLst>
        </pc:spChg>
        <pc:picChg chg="add mod">
          <ac:chgData name="Fanny Jaegers" userId="ab8560f7-9eff-4941-9bd2-1cab2ab4fcca" providerId="ADAL" clId="{2FF0CAE3-DDBA-4AFC-A303-B7B85D7455E7}" dt="2024-06-14T11:41:06.427" v="1004" actId="26606"/>
          <ac:picMkLst>
            <pc:docMk/>
            <pc:sldMk cId="2345536963" sldId="295"/>
            <ac:picMk id="9" creationId="{6CCC3E52-F696-990B-8D0E-733A2FB18867}"/>
          </ac:picMkLst>
        </pc:picChg>
        <pc:cxnChg chg="add">
          <ac:chgData name="Fanny Jaegers" userId="ab8560f7-9eff-4941-9bd2-1cab2ab4fcca" providerId="ADAL" clId="{2FF0CAE3-DDBA-4AFC-A303-B7B85D7455E7}" dt="2024-06-14T11:41:06.427" v="1004" actId="26606"/>
          <ac:cxnSpMkLst>
            <pc:docMk/>
            <pc:sldMk cId="2345536963" sldId="295"/>
            <ac:cxnSpMk id="18" creationId="{6EEB3B97-A638-498B-8083-54191CE71E01}"/>
          </ac:cxnSpMkLst>
        </pc:cxnChg>
      </pc:sldChg>
      <pc:sldChg chg="addSp delSp modSp mod">
        <pc:chgData name="Fanny Jaegers" userId="ab8560f7-9eff-4941-9bd2-1cab2ab4fcca" providerId="ADAL" clId="{2FF0CAE3-DDBA-4AFC-A303-B7B85D7455E7}" dt="2024-06-14T11:39:46.555" v="994" actId="21"/>
        <pc:sldMkLst>
          <pc:docMk/>
          <pc:sldMk cId="1240912327" sldId="296"/>
        </pc:sldMkLst>
        <pc:spChg chg="mod">
          <ac:chgData name="Fanny Jaegers" userId="ab8560f7-9eff-4941-9bd2-1cab2ab4fcca" providerId="ADAL" clId="{2FF0CAE3-DDBA-4AFC-A303-B7B85D7455E7}" dt="2024-06-14T11:00:53.103" v="803" actId="26606"/>
          <ac:spMkLst>
            <pc:docMk/>
            <pc:sldMk cId="1240912327" sldId="296"/>
            <ac:spMk id="2" creationId="{83594549-5158-DC4E-CC25-62E94469A6D0}"/>
          </ac:spMkLst>
        </pc:spChg>
        <pc:spChg chg="add">
          <ac:chgData name="Fanny Jaegers" userId="ab8560f7-9eff-4941-9bd2-1cab2ab4fcca" providerId="ADAL" clId="{2FF0CAE3-DDBA-4AFC-A303-B7B85D7455E7}" dt="2024-06-14T11:35:38.550" v="917"/>
          <ac:spMkLst>
            <pc:docMk/>
            <pc:sldMk cId="1240912327" sldId="296"/>
            <ac:spMk id="3" creationId="{442146AD-702D-C403-CEDD-36FD2BED63A0}"/>
          </ac:spMkLst>
        </pc:spChg>
        <pc:spChg chg="add del">
          <ac:chgData name="Fanny Jaegers" userId="ab8560f7-9eff-4941-9bd2-1cab2ab4fcca" providerId="ADAL" clId="{2FF0CAE3-DDBA-4AFC-A303-B7B85D7455E7}" dt="2024-06-14T11:35:46.253" v="919" actId="478"/>
          <ac:spMkLst>
            <pc:docMk/>
            <pc:sldMk cId="1240912327" sldId="296"/>
            <ac:spMk id="4" creationId="{31D84C5E-0E9C-A116-EAC3-0634F1C6F382}"/>
          </ac:spMkLst>
        </pc:spChg>
        <pc:spChg chg="add del">
          <ac:chgData name="Fanny Jaegers" userId="ab8560f7-9eff-4941-9bd2-1cab2ab4fcca" providerId="ADAL" clId="{2FF0CAE3-DDBA-4AFC-A303-B7B85D7455E7}" dt="2024-06-14T11:35:56.613" v="921" actId="478"/>
          <ac:spMkLst>
            <pc:docMk/>
            <pc:sldMk cId="1240912327" sldId="296"/>
            <ac:spMk id="5" creationId="{5C644278-DCA1-85FE-F210-7543D38FB099}"/>
          </ac:spMkLst>
        </pc:spChg>
        <pc:spChg chg="add del">
          <ac:chgData name="Fanny Jaegers" userId="ab8560f7-9eff-4941-9bd2-1cab2ab4fcca" providerId="ADAL" clId="{2FF0CAE3-DDBA-4AFC-A303-B7B85D7455E7}" dt="2024-06-14T11:36:08.822" v="923" actId="478"/>
          <ac:spMkLst>
            <pc:docMk/>
            <pc:sldMk cId="1240912327" sldId="296"/>
            <ac:spMk id="6" creationId="{5A105CC6-2D32-892A-F689-0BBA863BD216}"/>
          </ac:spMkLst>
        </pc:spChg>
        <pc:spChg chg="add del mod">
          <ac:chgData name="Fanny Jaegers" userId="ab8560f7-9eff-4941-9bd2-1cab2ab4fcca" providerId="ADAL" clId="{2FF0CAE3-DDBA-4AFC-A303-B7B85D7455E7}" dt="2024-06-14T11:39:33" v="992" actId="26606"/>
          <ac:spMkLst>
            <pc:docMk/>
            <pc:sldMk cId="1240912327" sldId="296"/>
            <ac:spMk id="7" creationId="{B4A8AE4E-F6F3-A45A-6CF1-D91A497B49A1}"/>
          </ac:spMkLst>
        </pc:spChg>
        <pc:spChg chg="add mod">
          <ac:chgData name="Fanny Jaegers" userId="ab8560f7-9eff-4941-9bd2-1cab2ab4fcca" providerId="ADAL" clId="{2FF0CAE3-DDBA-4AFC-A303-B7B85D7455E7}" dt="2024-06-14T11:38:55.678" v="988" actId="14100"/>
          <ac:spMkLst>
            <pc:docMk/>
            <pc:sldMk cId="1240912327" sldId="296"/>
            <ac:spMk id="11" creationId="{BA8F873B-0FDA-594D-1D59-D99D70142DAC}"/>
          </ac:spMkLst>
        </pc:spChg>
        <pc:spChg chg="del">
          <ac:chgData name="Fanny Jaegers" userId="ab8560f7-9eff-4941-9bd2-1cab2ab4fcca" providerId="ADAL" clId="{2FF0CAE3-DDBA-4AFC-A303-B7B85D7455E7}" dt="2024-06-14T11:00:53.103" v="803" actId="26606"/>
          <ac:spMkLst>
            <pc:docMk/>
            <pc:sldMk cId="1240912327" sldId="296"/>
            <ac:spMk id="41" creationId="{4E4490D0-3672-446A-AC12-B4830333BDDD}"/>
          </ac:spMkLst>
        </pc:spChg>
        <pc:spChg chg="del">
          <ac:chgData name="Fanny Jaegers" userId="ab8560f7-9eff-4941-9bd2-1cab2ab4fcca" providerId="ADAL" clId="{2FF0CAE3-DDBA-4AFC-A303-B7B85D7455E7}" dt="2024-06-14T11:00:53.103" v="803" actId="26606"/>
          <ac:spMkLst>
            <pc:docMk/>
            <pc:sldMk cId="1240912327" sldId="296"/>
            <ac:spMk id="42" creationId="{39CB82C2-DF65-4EC1-8280-F201D50F570B}"/>
          </ac:spMkLst>
        </pc:spChg>
        <pc:spChg chg="del">
          <ac:chgData name="Fanny Jaegers" userId="ab8560f7-9eff-4941-9bd2-1cab2ab4fcca" providerId="ADAL" clId="{2FF0CAE3-DDBA-4AFC-A303-B7B85D7455E7}" dt="2024-06-14T11:00:53.103" v="803" actId="26606"/>
          <ac:spMkLst>
            <pc:docMk/>
            <pc:sldMk cId="1240912327" sldId="296"/>
            <ac:spMk id="44" creationId="{C4AAA502-5435-489E-9538-3A40E6C71461}"/>
          </ac:spMkLst>
        </pc:spChg>
        <pc:spChg chg="del">
          <ac:chgData name="Fanny Jaegers" userId="ab8560f7-9eff-4941-9bd2-1cab2ab4fcca" providerId="ADAL" clId="{2FF0CAE3-DDBA-4AFC-A303-B7B85D7455E7}" dt="2024-06-14T11:00:53.103" v="803" actId="26606"/>
          <ac:spMkLst>
            <pc:docMk/>
            <pc:sldMk cId="1240912327" sldId="296"/>
            <ac:spMk id="46" creationId="{DE42378B-2E28-4810-8421-7A473A40E376}"/>
          </ac:spMkLst>
        </pc:spChg>
        <pc:spChg chg="del">
          <ac:chgData name="Fanny Jaegers" userId="ab8560f7-9eff-4941-9bd2-1cab2ab4fcca" providerId="ADAL" clId="{2FF0CAE3-DDBA-4AFC-A303-B7B85D7455E7}" dt="2024-06-14T11:00:53.103" v="803" actId="26606"/>
          <ac:spMkLst>
            <pc:docMk/>
            <pc:sldMk cId="1240912327" sldId="296"/>
            <ac:spMk id="47" creationId="{0D91DD17-237F-4811-BC0E-128EB1BD7CFE}"/>
          </ac:spMkLst>
        </pc:spChg>
        <pc:spChg chg="add">
          <ac:chgData name="Fanny Jaegers" userId="ab8560f7-9eff-4941-9bd2-1cab2ab4fcca" providerId="ADAL" clId="{2FF0CAE3-DDBA-4AFC-A303-B7B85D7455E7}" dt="2024-06-14T11:00:53.103" v="803" actId="26606"/>
          <ac:spMkLst>
            <pc:docMk/>
            <pc:sldMk cId="1240912327" sldId="296"/>
            <ac:spMk id="52" creationId="{13FE9996-7EAC-4679-B37D-C1045F42F954}"/>
          </ac:spMkLst>
        </pc:spChg>
        <pc:spChg chg="add">
          <ac:chgData name="Fanny Jaegers" userId="ab8560f7-9eff-4941-9bd2-1cab2ab4fcca" providerId="ADAL" clId="{2FF0CAE3-DDBA-4AFC-A303-B7B85D7455E7}" dt="2024-06-14T11:00:53.103" v="803" actId="26606"/>
          <ac:spMkLst>
            <pc:docMk/>
            <pc:sldMk cId="1240912327" sldId="296"/>
            <ac:spMk id="54" creationId="{761DF1FE-5CC8-43D2-A76C-93C76EEDE1E9}"/>
          </ac:spMkLst>
        </pc:spChg>
        <pc:spChg chg="add">
          <ac:chgData name="Fanny Jaegers" userId="ab8560f7-9eff-4941-9bd2-1cab2ab4fcca" providerId="ADAL" clId="{2FF0CAE3-DDBA-4AFC-A303-B7B85D7455E7}" dt="2024-06-14T11:00:53.103" v="803" actId="26606"/>
          <ac:spMkLst>
            <pc:docMk/>
            <pc:sldMk cId="1240912327" sldId="296"/>
            <ac:spMk id="58" creationId="{3741B58E-3B65-4A01-A276-975AB2CF8A08}"/>
          </ac:spMkLst>
        </pc:spChg>
        <pc:spChg chg="add">
          <ac:chgData name="Fanny Jaegers" userId="ab8560f7-9eff-4941-9bd2-1cab2ab4fcca" providerId="ADAL" clId="{2FF0CAE3-DDBA-4AFC-A303-B7B85D7455E7}" dt="2024-06-14T11:00:53.103" v="803" actId="26606"/>
          <ac:spMkLst>
            <pc:docMk/>
            <pc:sldMk cId="1240912327" sldId="296"/>
            <ac:spMk id="60" creationId="{7AAC67C3-831B-4AB1-A259-DFB839CAFAFC}"/>
          </ac:spMkLst>
        </pc:spChg>
        <pc:spChg chg="add">
          <ac:chgData name="Fanny Jaegers" userId="ab8560f7-9eff-4941-9bd2-1cab2ab4fcca" providerId="ADAL" clId="{2FF0CAE3-DDBA-4AFC-A303-B7B85D7455E7}" dt="2024-06-14T11:00:53.103" v="803" actId="26606"/>
          <ac:spMkLst>
            <pc:docMk/>
            <pc:sldMk cId="1240912327" sldId="296"/>
            <ac:spMk id="62" creationId="{054B3F04-9EAC-45C0-B3CE-0387EEA10A0C}"/>
          </ac:spMkLst>
        </pc:spChg>
        <pc:graphicFrameChg chg="add del">
          <ac:chgData name="Fanny Jaegers" userId="ab8560f7-9eff-4941-9bd2-1cab2ab4fcca" providerId="ADAL" clId="{2FF0CAE3-DDBA-4AFC-A303-B7B85D7455E7}" dt="2024-06-14T11:39:33" v="992" actId="26606"/>
          <ac:graphicFrameMkLst>
            <pc:docMk/>
            <pc:sldMk cId="1240912327" sldId="296"/>
            <ac:graphicFrameMk id="64" creationId="{EED1A9DB-E8B3-B59B-79A4-0ED53779CD40}"/>
          </ac:graphicFrameMkLst>
        </pc:graphicFrameChg>
        <pc:picChg chg="add del mod modCrop">
          <ac:chgData name="Fanny Jaegers" userId="ab8560f7-9eff-4941-9bd2-1cab2ab4fcca" providerId="ADAL" clId="{2FF0CAE3-DDBA-4AFC-A303-B7B85D7455E7}" dt="2024-06-14T11:39:46.555" v="994" actId="21"/>
          <ac:picMkLst>
            <pc:docMk/>
            <pc:sldMk cId="1240912327" sldId="296"/>
            <ac:picMk id="9" creationId="{6CCC3E52-F696-990B-8D0E-733A2FB18867}"/>
          </ac:picMkLst>
        </pc:picChg>
        <pc:cxnChg chg="del">
          <ac:chgData name="Fanny Jaegers" userId="ab8560f7-9eff-4941-9bd2-1cab2ab4fcca" providerId="ADAL" clId="{2FF0CAE3-DDBA-4AFC-A303-B7B85D7455E7}" dt="2024-06-14T11:00:53.103" v="803" actId="26606"/>
          <ac:cxnSpMkLst>
            <pc:docMk/>
            <pc:sldMk cId="1240912327" sldId="296"/>
            <ac:cxnSpMk id="43" creationId="{7E1D4427-852B-4B37-8E76-0E9F1810BA2A}"/>
          </ac:cxnSpMkLst>
        </pc:cxnChg>
        <pc:cxnChg chg="del">
          <ac:chgData name="Fanny Jaegers" userId="ab8560f7-9eff-4941-9bd2-1cab2ab4fcca" providerId="ADAL" clId="{2FF0CAE3-DDBA-4AFC-A303-B7B85D7455E7}" dt="2024-06-14T11:00:53.103" v="803" actId="26606"/>
          <ac:cxnSpMkLst>
            <pc:docMk/>
            <pc:sldMk cId="1240912327" sldId="296"/>
            <ac:cxnSpMk id="45" creationId="{C9AC0290-4702-4519-B0F4-C2A46880997B}"/>
          </ac:cxnSpMkLst>
        </pc:cxnChg>
        <pc:cxnChg chg="add">
          <ac:chgData name="Fanny Jaegers" userId="ab8560f7-9eff-4941-9bd2-1cab2ab4fcca" providerId="ADAL" clId="{2FF0CAE3-DDBA-4AFC-A303-B7B85D7455E7}" dt="2024-06-14T11:00:53.103" v="803" actId="26606"/>
          <ac:cxnSpMkLst>
            <pc:docMk/>
            <pc:sldMk cId="1240912327" sldId="296"/>
            <ac:cxnSpMk id="56" creationId="{E161BEBD-A23C-409E-ABC7-73F9EDC02F20}"/>
          </ac:cxnSpMkLst>
        </pc:cxnChg>
      </pc:sldChg>
      <pc:sldChg chg="addSp delSp modSp mod">
        <pc:chgData name="Fanny Jaegers" userId="ab8560f7-9eff-4941-9bd2-1cab2ab4fcca" providerId="ADAL" clId="{2FF0CAE3-DDBA-4AFC-A303-B7B85D7455E7}" dt="2024-06-14T11:03:31.131" v="874" actId="20577"/>
        <pc:sldMkLst>
          <pc:docMk/>
          <pc:sldMk cId="1357277516" sldId="297"/>
        </pc:sldMkLst>
        <pc:spChg chg="mod">
          <ac:chgData name="Fanny Jaegers" userId="ab8560f7-9eff-4941-9bd2-1cab2ab4fcca" providerId="ADAL" clId="{2FF0CAE3-DDBA-4AFC-A303-B7B85D7455E7}" dt="2024-06-14T11:02:29.085" v="843" actId="26606"/>
          <ac:spMkLst>
            <pc:docMk/>
            <pc:sldMk cId="1357277516" sldId="297"/>
            <ac:spMk id="2" creationId="{85BA63D1-EF18-937B-4B96-E671FFEF1283}"/>
          </ac:spMkLst>
        </pc:spChg>
        <pc:spChg chg="mod">
          <ac:chgData name="Fanny Jaegers" userId="ab8560f7-9eff-4941-9bd2-1cab2ab4fcca" providerId="ADAL" clId="{2FF0CAE3-DDBA-4AFC-A303-B7B85D7455E7}" dt="2024-06-14T11:03:31.131" v="874" actId="20577"/>
          <ac:spMkLst>
            <pc:docMk/>
            <pc:sldMk cId="1357277516" sldId="297"/>
            <ac:spMk id="4" creationId="{6E4EF2D2-D74E-C887-2CA2-9E9CB6692331}"/>
          </ac:spMkLst>
        </pc:spChg>
        <pc:spChg chg="add del">
          <ac:chgData name="Fanny Jaegers" userId="ab8560f7-9eff-4941-9bd2-1cab2ab4fcca" providerId="ADAL" clId="{2FF0CAE3-DDBA-4AFC-A303-B7B85D7455E7}" dt="2024-06-14T11:02:29.085" v="843" actId="26606"/>
          <ac:spMkLst>
            <pc:docMk/>
            <pc:sldMk cId="1357277516" sldId="297"/>
            <ac:spMk id="13" creationId="{7D379150-F6B4-45C8-BE10-6B278AD400EB}"/>
          </ac:spMkLst>
        </pc:spChg>
        <pc:spChg chg="add del">
          <ac:chgData name="Fanny Jaegers" userId="ab8560f7-9eff-4941-9bd2-1cab2ab4fcca" providerId="ADAL" clId="{2FF0CAE3-DDBA-4AFC-A303-B7B85D7455E7}" dt="2024-06-14T11:02:29.085" v="843" actId="26606"/>
          <ac:spMkLst>
            <pc:docMk/>
            <pc:sldMk cId="1357277516" sldId="297"/>
            <ac:spMk id="15" creationId="{5FFCF544-A370-4A5D-A95F-CA6E0E7191E6}"/>
          </ac:spMkLst>
        </pc:spChg>
        <pc:spChg chg="add del">
          <ac:chgData name="Fanny Jaegers" userId="ab8560f7-9eff-4941-9bd2-1cab2ab4fcca" providerId="ADAL" clId="{2FF0CAE3-DDBA-4AFC-A303-B7B85D7455E7}" dt="2024-06-14T11:02:29.085" v="843" actId="26606"/>
          <ac:spMkLst>
            <pc:docMk/>
            <pc:sldMk cId="1357277516" sldId="297"/>
            <ac:spMk id="19" creationId="{52ABB703-2B0E-4C3B-B4A2-F3973548E561}"/>
          </ac:spMkLst>
        </pc:spChg>
        <pc:spChg chg="add del">
          <ac:chgData name="Fanny Jaegers" userId="ab8560f7-9eff-4941-9bd2-1cab2ab4fcca" providerId="ADAL" clId="{2FF0CAE3-DDBA-4AFC-A303-B7B85D7455E7}" dt="2024-06-14T11:02:29.085" v="843" actId="26606"/>
          <ac:spMkLst>
            <pc:docMk/>
            <pc:sldMk cId="1357277516" sldId="297"/>
            <ac:spMk id="23" creationId="{E95DA498-D9A2-4DA9-B9DA-B3776E08CF7E}"/>
          </ac:spMkLst>
        </pc:spChg>
        <pc:spChg chg="add del">
          <ac:chgData name="Fanny Jaegers" userId="ab8560f7-9eff-4941-9bd2-1cab2ab4fcca" providerId="ADAL" clId="{2FF0CAE3-DDBA-4AFC-A303-B7B85D7455E7}" dt="2024-06-14T11:02:29.085" v="843" actId="26606"/>
          <ac:spMkLst>
            <pc:docMk/>
            <pc:sldMk cId="1357277516" sldId="297"/>
            <ac:spMk id="25" creationId="{82A73093-4B9D-420D-B17E-52293703A1D4}"/>
          </ac:spMkLst>
        </pc:spChg>
        <pc:spChg chg="add del">
          <ac:chgData name="Fanny Jaegers" userId="ab8560f7-9eff-4941-9bd2-1cab2ab4fcca" providerId="ADAL" clId="{2FF0CAE3-DDBA-4AFC-A303-B7B85D7455E7}" dt="2024-06-14T11:02:28.989" v="842" actId="26606"/>
          <ac:spMkLst>
            <pc:docMk/>
            <pc:sldMk cId="1357277516" sldId="297"/>
            <ac:spMk id="30" creationId="{7D379150-F6B4-45C8-BE10-6B278AD400EB}"/>
          </ac:spMkLst>
        </pc:spChg>
        <pc:spChg chg="add del">
          <ac:chgData name="Fanny Jaegers" userId="ab8560f7-9eff-4941-9bd2-1cab2ab4fcca" providerId="ADAL" clId="{2FF0CAE3-DDBA-4AFC-A303-B7B85D7455E7}" dt="2024-06-14T11:02:28.989" v="842" actId="26606"/>
          <ac:spMkLst>
            <pc:docMk/>
            <pc:sldMk cId="1357277516" sldId="297"/>
            <ac:spMk id="32" creationId="{5FFCF544-A370-4A5D-A95F-CA6E0E7191E6}"/>
          </ac:spMkLst>
        </pc:spChg>
        <pc:spChg chg="add del">
          <ac:chgData name="Fanny Jaegers" userId="ab8560f7-9eff-4941-9bd2-1cab2ab4fcca" providerId="ADAL" clId="{2FF0CAE3-DDBA-4AFC-A303-B7B85D7455E7}" dt="2024-06-14T11:02:28.989" v="842" actId="26606"/>
          <ac:spMkLst>
            <pc:docMk/>
            <pc:sldMk cId="1357277516" sldId="297"/>
            <ac:spMk id="36" creationId="{C33BF9DD-8A45-4EEE-B231-0A14D322E5F9}"/>
          </ac:spMkLst>
        </pc:spChg>
        <pc:spChg chg="add del">
          <ac:chgData name="Fanny Jaegers" userId="ab8560f7-9eff-4941-9bd2-1cab2ab4fcca" providerId="ADAL" clId="{2FF0CAE3-DDBA-4AFC-A303-B7B85D7455E7}" dt="2024-06-14T11:02:28.989" v="842" actId="26606"/>
          <ac:spMkLst>
            <pc:docMk/>
            <pc:sldMk cId="1357277516" sldId="297"/>
            <ac:spMk id="40" creationId="{D5FBCAC9-BD8B-4F3B-AD74-EF37D4211349}"/>
          </ac:spMkLst>
        </pc:spChg>
        <pc:spChg chg="add del">
          <ac:chgData name="Fanny Jaegers" userId="ab8560f7-9eff-4941-9bd2-1cab2ab4fcca" providerId="ADAL" clId="{2FF0CAE3-DDBA-4AFC-A303-B7B85D7455E7}" dt="2024-06-14T11:02:28.989" v="842" actId="26606"/>
          <ac:spMkLst>
            <pc:docMk/>
            <pc:sldMk cId="1357277516" sldId="297"/>
            <ac:spMk id="42" creationId="{9556C5A8-AD7E-4CE7-87BE-9EA3B5E1786F}"/>
          </ac:spMkLst>
        </pc:spChg>
        <pc:spChg chg="add">
          <ac:chgData name="Fanny Jaegers" userId="ab8560f7-9eff-4941-9bd2-1cab2ab4fcca" providerId="ADAL" clId="{2FF0CAE3-DDBA-4AFC-A303-B7B85D7455E7}" dt="2024-06-14T11:02:29.085" v="843" actId="26606"/>
          <ac:spMkLst>
            <pc:docMk/>
            <pc:sldMk cId="1357277516" sldId="297"/>
            <ac:spMk id="44" creationId="{600B5AE2-C5CC-499C-8F2D-249888BE22C2}"/>
          </ac:spMkLst>
        </pc:spChg>
        <pc:spChg chg="add">
          <ac:chgData name="Fanny Jaegers" userId="ab8560f7-9eff-4941-9bd2-1cab2ab4fcca" providerId="ADAL" clId="{2FF0CAE3-DDBA-4AFC-A303-B7B85D7455E7}" dt="2024-06-14T11:02:29.085" v="843" actId="26606"/>
          <ac:spMkLst>
            <pc:docMk/>
            <pc:sldMk cId="1357277516" sldId="297"/>
            <ac:spMk id="45" creationId="{BA7A3698-B350-40E5-8475-9BCC41A089FC}"/>
          </ac:spMkLst>
        </pc:spChg>
        <pc:picChg chg="mod">
          <ac:chgData name="Fanny Jaegers" userId="ab8560f7-9eff-4941-9bd2-1cab2ab4fcca" providerId="ADAL" clId="{2FF0CAE3-DDBA-4AFC-A303-B7B85D7455E7}" dt="2024-06-14T11:02:29.085" v="843" actId="26606"/>
          <ac:picMkLst>
            <pc:docMk/>
            <pc:sldMk cId="1357277516" sldId="297"/>
            <ac:picMk id="8" creationId="{638A37FB-4D52-E551-92A2-863E230347FE}"/>
          </ac:picMkLst>
        </pc:picChg>
        <pc:cxnChg chg="add del">
          <ac:chgData name="Fanny Jaegers" userId="ab8560f7-9eff-4941-9bd2-1cab2ab4fcca" providerId="ADAL" clId="{2FF0CAE3-DDBA-4AFC-A303-B7B85D7455E7}" dt="2024-06-14T11:02:29.085" v="843" actId="26606"/>
          <ac:cxnSpMkLst>
            <pc:docMk/>
            <pc:sldMk cId="1357277516" sldId="297"/>
            <ac:cxnSpMk id="17" creationId="{6EEB3B97-A638-498B-8083-54191CE71E01}"/>
          </ac:cxnSpMkLst>
        </pc:cxnChg>
        <pc:cxnChg chg="add del">
          <ac:chgData name="Fanny Jaegers" userId="ab8560f7-9eff-4941-9bd2-1cab2ab4fcca" providerId="ADAL" clId="{2FF0CAE3-DDBA-4AFC-A303-B7B85D7455E7}" dt="2024-06-14T11:02:29.085" v="843" actId="26606"/>
          <ac:cxnSpMkLst>
            <pc:docMk/>
            <pc:sldMk cId="1357277516" sldId="297"/>
            <ac:cxnSpMk id="21" creationId="{9C21570E-E159-49A6-9891-FA397B7A92D3}"/>
          </ac:cxnSpMkLst>
        </pc:cxnChg>
        <pc:cxnChg chg="add del">
          <ac:chgData name="Fanny Jaegers" userId="ab8560f7-9eff-4941-9bd2-1cab2ab4fcca" providerId="ADAL" clId="{2FF0CAE3-DDBA-4AFC-A303-B7B85D7455E7}" dt="2024-06-14T11:02:28.989" v="842" actId="26606"/>
          <ac:cxnSpMkLst>
            <pc:docMk/>
            <pc:sldMk cId="1357277516" sldId="297"/>
            <ac:cxnSpMk id="34" creationId="{6EEB3B97-A638-498B-8083-54191CE71E01}"/>
          </ac:cxnSpMkLst>
        </pc:cxnChg>
        <pc:cxnChg chg="add del">
          <ac:chgData name="Fanny Jaegers" userId="ab8560f7-9eff-4941-9bd2-1cab2ab4fcca" providerId="ADAL" clId="{2FF0CAE3-DDBA-4AFC-A303-B7B85D7455E7}" dt="2024-06-14T11:02:28.989" v="842" actId="26606"/>
          <ac:cxnSpMkLst>
            <pc:docMk/>
            <pc:sldMk cId="1357277516" sldId="297"/>
            <ac:cxnSpMk id="38" creationId="{9020DCC9-F851-4562-BB20-1AB3C51BFD08}"/>
          </ac:cxnSpMkLst>
        </pc:cxnChg>
        <pc:cxnChg chg="add">
          <ac:chgData name="Fanny Jaegers" userId="ab8560f7-9eff-4941-9bd2-1cab2ab4fcca" providerId="ADAL" clId="{2FF0CAE3-DDBA-4AFC-A303-B7B85D7455E7}" dt="2024-06-14T11:02:29.085" v="843" actId="26606"/>
          <ac:cxnSpMkLst>
            <pc:docMk/>
            <pc:sldMk cId="1357277516" sldId="297"/>
            <ac:cxnSpMk id="46" creationId="{0AC655C7-EC94-4BE6-84C8-2F9EFBBB2789}"/>
          </ac:cxnSpMkLst>
        </pc:cxnChg>
      </pc:sldChg>
    </pc:docChg>
  </pc:docChgLst>
  <pc:docChgLst>
    <pc:chgData name="Fanny Jaegers" userId="ab8560f7-9eff-4941-9bd2-1cab2ab4fcca" providerId="ADAL" clId="{B7BF12FD-9C21-4807-8167-B9358CAF6A07}"/>
    <pc:docChg chg="modSld">
      <pc:chgData name="Fanny Jaegers" userId="ab8560f7-9eff-4941-9bd2-1cab2ab4fcca" providerId="ADAL" clId="{B7BF12FD-9C21-4807-8167-B9358CAF6A07}" dt="2022-06-20T08:04:24.709" v="2"/>
      <pc:docMkLst>
        <pc:docMk/>
      </pc:docMkLst>
      <pc:sldChg chg="modSp">
        <pc:chgData name="Fanny Jaegers" userId="ab8560f7-9eff-4941-9bd2-1cab2ab4fcca" providerId="ADAL" clId="{B7BF12FD-9C21-4807-8167-B9358CAF6A07}" dt="2022-06-20T08:04:24.709" v="2"/>
        <pc:sldMkLst>
          <pc:docMk/>
          <pc:sldMk cId="1634986032" sldId="258"/>
        </pc:sldMkLst>
        <pc:spChg chg="mod">
          <ac:chgData name="Fanny Jaegers" userId="ab8560f7-9eff-4941-9bd2-1cab2ab4fcca" providerId="ADAL" clId="{B7BF12FD-9C21-4807-8167-B9358CAF6A07}" dt="2022-06-20T08:04:24.709" v="2"/>
          <ac:spMkLst>
            <pc:docMk/>
            <pc:sldMk cId="1634986032" sldId="258"/>
            <ac:spMk id="2" creationId="{FDB0FA32-4B09-415F-89BF-98BDB389694C}"/>
          </ac:spMkLst>
        </pc:spChg>
      </pc:sldChg>
      <pc:sldChg chg="modSp">
        <pc:chgData name="Fanny Jaegers" userId="ab8560f7-9eff-4941-9bd2-1cab2ab4fcca" providerId="ADAL" clId="{B7BF12FD-9C21-4807-8167-B9358CAF6A07}" dt="2022-06-20T08:04:24.709" v="2"/>
        <pc:sldMkLst>
          <pc:docMk/>
          <pc:sldMk cId="242204325" sldId="259"/>
        </pc:sldMkLst>
        <pc:spChg chg="mod">
          <ac:chgData name="Fanny Jaegers" userId="ab8560f7-9eff-4941-9bd2-1cab2ab4fcca" providerId="ADAL" clId="{B7BF12FD-9C21-4807-8167-B9358CAF6A07}" dt="2022-06-20T08:04:24.709" v="2"/>
          <ac:spMkLst>
            <pc:docMk/>
            <pc:sldMk cId="242204325" sldId="259"/>
            <ac:spMk id="2" creationId="{B132689C-E610-4974-A514-6CCBB64D5FEB}"/>
          </ac:spMkLst>
        </pc:spChg>
      </pc:sldChg>
      <pc:sldChg chg="modSp">
        <pc:chgData name="Fanny Jaegers" userId="ab8560f7-9eff-4941-9bd2-1cab2ab4fcca" providerId="ADAL" clId="{B7BF12FD-9C21-4807-8167-B9358CAF6A07}" dt="2022-06-20T08:04:24.709" v="2"/>
        <pc:sldMkLst>
          <pc:docMk/>
          <pc:sldMk cId="3418034497" sldId="260"/>
        </pc:sldMkLst>
        <pc:spChg chg="mod">
          <ac:chgData name="Fanny Jaegers" userId="ab8560f7-9eff-4941-9bd2-1cab2ab4fcca" providerId="ADAL" clId="{B7BF12FD-9C21-4807-8167-B9358CAF6A07}" dt="2022-06-20T08:04:24.709" v="2"/>
          <ac:spMkLst>
            <pc:docMk/>
            <pc:sldMk cId="3418034497" sldId="260"/>
            <ac:spMk id="2" creationId="{376751EA-CE7D-4F6C-BCB3-87F2BF397FDD}"/>
          </ac:spMkLst>
        </pc:spChg>
      </pc:sldChg>
      <pc:sldChg chg="modSp mod">
        <pc:chgData name="Fanny Jaegers" userId="ab8560f7-9eff-4941-9bd2-1cab2ab4fcca" providerId="ADAL" clId="{B7BF12FD-9C21-4807-8167-B9358CAF6A07}" dt="2022-06-20T08:04:24.709" v="2"/>
        <pc:sldMkLst>
          <pc:docMk/>
          <pc:sldMk cId="804461181" sldId="261"/>
        </pc:sldMkLst>
        <pc:spChg chg="mod">
          <ac:chgData name="Fanny Jaegers" userId="ab8560f7-9eff-4941-9bd2-1cab2ab4fcca" providerId="ADAL" clId="{B7BF12FD-9C21-4807-8167-B9358CAF6A07}" dt="2022-06-20T08:04:24.709" v="2"/>
          <ac:spMkLst>
            <pc:docMk/>
            <pc:sldMk cId="804461181" sldId="261"/>
            <ac:spMk id="2" creationId="{D2E6C80E-47CB-4D01-BAF4-9B65E0690AC1}"/>
          </ac:spMkLst>
        </pc:spChg>
        <pc:spChg chg="mod">
          <ac:chgData name="Fanny Jaegers" userId="ab8560f7-9eff-4941-9bd2-1cab2ab4fcca" providerId="ADAL" clId="{B7BF12FD-9C21-4807-8167-B9358CAF6A07}" dt="2022-06-14T13:15:30.632" v="0" actId="20577"/>
          <ac:spMkLst>
            <pc:docMk/>
            <pc:sldMk cId="804461181" sldId="261"/>
            <ac:spMk id="3" creationId="{A51AF81C-E834-45DE-BBCA-2A3BCB396E58}"/>
          </ac:spMkLst>
        </pc:spChg>
      </pc:sldChg>
      <pc:sldChg chg="modSp">
        <pc:chgData name="Fanny Jaegers" userId="ab8560f7-9eff-4941-9bd2-1cab2ab4fcca" providerId="ADAL" clId="{B7BF12FD-9C21-4807-8167-B9358CAF6A07}" dt="2022-06-20T08:04:24.709" v="2"/>
        <pc:sldMkLst>
          <pc:docMk/>
          <pc:sldMk cId="2278448633" sldId="263"/>
        </pc:sldMkLst>
        <pc:spChg chg="mod">
          <ac:chgData name="Fanny Jaegers" userId="ab8560f7-9eff-4941-9bd2-1cab2ab4fcca" providerId="ADAL" clId="{B7BF12FD-9C21-4807-8167-B9358CAF6A07}" dt="2022-06-20T08:04:24.709" v="2"/>
          <ac:spMkLst>
            <pc:docMk/>
            <pc:sldMk cId="2278448633" sldId="263"/>
            <ac:spMk id="2" creationId="{7A6CD0B5-CA62-4D21-8482-DE91949AC5A6}"/>
          </ac:spMkLst>
        </pc:spChg>
      </pc:sldChg>
      <pc:sldChg chg="modSp">
        <pc:chgData name="Fanny Jaegers" userId="ab8560f7-9eff-4941-9bd2-1cab2ab4fcca" providerId="ADAL" clId="{B7BF12FD-9C21-4807-8167-B9358CAF6A07}" dt="2022-06-20T08:04:24.709" v="2"/>
        <pc:sldMkLst>
          <pc:docMk/>
          <pc:sldMk cId="714232313" sldId="264"/>
        </pc:sldMkLst>
        <pc:spChg chg="mod">
          <ac:chgData name="Fanny Jaegers" userId="ab8560f7-9eff-4941-9bd2-1cab2ab4fcca" providerId="ADAL" clId="{B7BF12FD-9C21-4807-8167-B9358CAF6A07}" dt="2022-06-20T08:04:24.709" v="2"/>
          <ac:spMkLst>
            <pc:docMk/>
            <pc:sldMk cId="714232313" sldId="264"/>
            <ac:spMk id="2" creationId="{4CEBEE9E-B5AB-429E-B53F-FEDF228D1BE4}"/>
          </ac:spMkLst>
        </pc:spChg>
        <pc:spChg chg="mod">
          <ac:chgData name="Fanny Jaegers" userId="ab8560f7-9eff-4941-9bd2-1cab2ab4fcca" providerId="ADAL" clId="{B7BF12FD-9C21-4807-8167-B9358CAF6A07}" dt="2022-06-20T08:04:24.709" v="2"/>
          <ac:spMkLst>
            <pc:docMk/>
            <pc:sldMk cId="714232313" sldId="264"/>
            <ac:spMk id="3" creationId="{3EFDD6B5-246E-4035-9BFE-B65B9E94E325}"/>
          </ac:spMkLst>
        </pc:spChg>
      </pc:sldChg>
    </pc:docChg>
  </pc:docChgLst>
  <pc:docChgLst>
    <pc:chgData name="Fanny Jaegers" userId="ab8560f7-9eff-4941-9bd2-1cab2ab4fcca" providerId="ADAL" clId="{113D9AE0-81A1-46F6-B5B9-D83247F75DDD}"/>
    <pc:docChg chg="custSel modSld">
      <pc:chgData name="Fanny Jaegers" userId="ab8560f7-9eff-4941-9bd2-1cab2ab4fcca" providerId="ADAL" clId="{113D9AE0-81A1-46F6-B5B9-D83247F75DDD}" dt="2024-06-18T07:14:37.111" v="153" actId="20577"/>
      <pc:docMkLst>
        <pc:docMk/>
      </pc:docMkLst>
      <pc:sldChg chg="modSp mod">
        <pc:chgData name="Fanny Jaegers" userId="ab8560f7-9eff-4941-9bd2-1cab2ab4fcca" providerId="ADAL" clId="{113D9AE0-81A1-46F6-B5B9-D83247F75DDD}" dt="2024-06-18T06:36:00.706" v="43" actId="404"/>
        <pc:sldMkLst>
          <pc:docMk/>
          <pc:sldMk cId="3193805425" sldId="256"/>
        </pc:sldMkLst>
        <pc:spChg chg="mod">
          <ac:chgData name="Fanny Jaegers" userId="ab8560f7-9eff-4941-9bd2-1cab2ab4fcca" providerId="ADAL" clId="{113D9AE0-81A1-46F6-B5B9-D83247F75DDD}" dt="2024-06-18T06:36:00.706" v="43" actId="404"/>
          <ac:spMkLst>
            <pc:docMk/>
            <pc:sldMk cId="3193805425" sldId="256"/>
            <ac:spMk id="2" creationId="{0023571F-D631-4B6C-B97C-2CBB79093034}"/>
          </ac:spMkLst>
        </pc:spChg>
      </pc:sldChg>
      <pc:sldChg chg="modSp mod">
        <pc:chgData name="Fanny Jaegers" userId="ab8560f7-9eff-4941-9bd2-1cab2ab4fcca" providerId="ADAL" clId="{113D9AE0-81A1-46F6-B5B9-D83247F75DDD}" dt="2024-06-18T07:14:30.031" v="152" actId="20577"/>
        <pc:sldMkLst>
          <pc:docMk/>
          <pc:sldMk cId="2071692522" sldId="290"/>
        </pc:sldMkLst>
        <pc:spChg chg="mod">
          <ac:chgData name="Fanny Jaegers" userId="ab8560f7-9eff-4941-9bd2-1cab2ab4fcca" providerId="ADAL" clId="{113D9AE0-81A1-46F6-B5B9-D83247F75DDD}" dt="2024-06-18T07:14:30.031" v="152" actId="20577"/>
          <ac:spMkLst>
            <pc:docMk/>
            <pc:sldMk cId="2071692522" sldId="290"/>
            <ac:spMk id="2" creationId="{B9BAC482-5770-40CE-A7EE-8FEBAB29E9DE}"/>
          </ac:spMkLst>
        </pc:spChg>
        <pc:spChg chg="mod">
          <ac:chgData name="Fanny Jaegers" userId="ab8560f7-9eff-4941-9bd2-1cab2ab4fcca" providerId="ADAL" clId="{113D9AE0-81A1-46F6-B5B9-D83247F75DDD}" dt="2024-06-18T07:01:14.586" v="68" actId="20577"/>
          <ac:spMkLst>
            <pc:docMk/>
            <pc:sldMk cId="2071692522" sldId="290"/>
            <ac:spMk id="3" creationId="{8F81B78E-058F-4E89-BE54-DD87045BE905}"/>
          </ac:spMkLst>
        </pc:spChg>
      </pc:sldChg>
      <pc:sldChg chg="modSp mod">
        <pc:chgData name="Fanny Jaegers" userId="ab8560f7-9eff-4941-9bd2-1cab2ab4fcca" providerId="ADAL" clId="{113D9AE0-81A1-46F6-B5B9-D83247F75DDD}" dt="2024-06-18T07:14:37.111" v="153" actId="20577"/>
        <pc:sldMkLst>
          <pc:docMk/>
          <pc:sldMk cId="35374438" sldId="291"/>
        </pc:sldMkLst>
        <pc:spChg chg="mod">
          <ac:chgData name="Fanny Jaegers" userId="ab8560f7-9eff-4941-9bd2-1cab2ab4fcca" providerId="ADAL" clId="{113D9AE0-81A1-46F6-B5B9-D83247F75DDD}" dt="2024-06-18T07:14:37.111" v="153" actId="20577"/>
          <ac:spMkLst>
            <pc:docMk/>
            <pc:sldMk cId="35374438" sldId="291"/>
            <ac:spMk id="2" creationId="{B3AD26E2-BD87-4F7E-BA18-5A4476DA6414}"/>
          </ac:spMkLst>
        </pc:spChg>
        <pc:spChg chg="mod">
          <ac:chgData name="Fanny Jaegers" userId="ab8560f7-9eff-4941-9bd2-1cab2ab4fcca" providerId="ADAL" clId="{113D9AE0-81A1-46F6-B5B9-D83247F75DDD}" dt="2024-06-18T07:00:30.674" v="52" actId="20577"/>
          <ac:spMkLst>
            <pc:docMk/>
            <pc:sldMk cId="35374438" sldId="291"/>
            <ac:spMk id="3" creationId="{551DF23B-F57F-43E9-A8B0-25F2591BF182}"/>
          </ac:spMkLst>
        </pc:spChg>
      </pc:sldChg>
    </pc:docChg>
  </pc:docChgLst>
  <pc:docChgLst>
    <pc:chgData name="Fanny Jaegers" userId="S::fanny.jaegers@innovo.nl::ab8560f7-9eff-4941-9bd2-1cab2ab4fcca" providerId="AD" clId="Web-{0D014AB4-123B-4FE6-8DDC-A67295EEAB09}"/>
    <pc:docChg chg="modSld">
      <pc:chgData name="Fanny Jaegers" userId="S::fanny.jaegers@innovo.nl::ab8560f7-9eff-4941-9bd2-1cab2ab4fcca" providerId="AD" clId="Web-{0D014AB4-123B-4FE6-8DDC-A67295EEAB09}" dt="2022-10-16T12:30:00.224" v="2" actId="20577"/>
      <pc:docMkLst>
        <pc:docMk/>
      </pc:docMkLst>
      <pc:sldChg chg="modSp">
        <pc:chgData name="Fanny Jaegers" userId="S::fanny.jaegers@innovo.nl::ab8560f7-9eff-4941-9bd2-1cab2ab4fcca" providerId="AD" clId="Web-{0D014AB4-123B-4FE6-8DDC-A67295EEAB09}" dt="2022-10-16T12:30:00.224" v="2" actId="20577"/>
        <pc:sldMkLst>
          <pc:docMk/>
          <pc:sldMk cId="804461181" sldId="261"/>
        </pc:sldMkLst>
        <pc:graphicFrameChg chg="modGraphic">
          <ac:chgData name="Fanny Jaegers" userId="S::fanny.jaegers@innovo.nl::ab8560f7-9eff-4941-9bd2-1cab2ab4fcca" providerId="AD" clId="Web-{0D014AB4-123B-4FE6-8DDC-A67295EEAB09}" dt="2022-10-16T12:30:00.224" v="2" actId="20577"/>
          <ac:graphicFrameMkLst>
            <pc:docMk/>
            <pc:sldMk cId="804461181" sldId="261"/>
            <ac:graphicFrameMk id="5" creationId="{CB5A1E7C-F453-8690-0780-166EB3D54EA7}"/>
          </ac:graphicFrameMkLst>
        </pc:graphicFrameChg>
      </pc:sldChg>
    </pc:docChg>
  </pc:docChgLst>
  <pc:docChgLst>
    <pc:chgData name="Susan Ubaghs" userId="483b4a0b-64ff-4a5c-84f9-13002e891e27" providerId="ADAL" clId="{CD28FD18-DC65-4C0D-B1B2-2DE7EBBB209E}"/>
    <pc:docChg chg="undo custSel addSld delSld modSld sldOrd">
      <pc:chgData name="Susan Ubaghs" userId="483b4a0b-64ff-4a5c-84f9-13002e891e27" providerId="ADAL" clId="{CD28FD18-DC65-4C0D-B1B2-2DE7EBBB209E}" dt="2022-10-11T08:12:34.476" v="834" actId="14100"/>
      <pc:docMkLst>
        <pc:docMk/>
      </pc:docMkLst>
      <pc:sldChg chg="modSp mod">
        <pc:chgData name="Susan Ubaghs" userId="483b4a0b-64ff-4a5c-84f9-13002e891e27" providerId="ADAL" clId="{CD28FD18-DC65-4C0D-B1B2-2DE7EBBB209E}" dt="2022-10-11T07:33:00.686" v="370" actId="20577"/>
        <pc:sldMkLst>
          <pc:docMk/>
          <pc:sldMk cId="3193805425" sldId="256"/>
        </pc:sldMkLst>
        <pc:spChg chg="mod">
          <ac:chgData name="Susan Ubaghs" userId="483b4a0b-64ff-4a5c-84f9-13002e891e27" providerId="ADAL" clId="{CD28FD18-DC65-4C0D-B1B2-2DE7EBBB209E}" dt="2022-10-11T07:33:00.686" v="370" actId="20577"/>
          <ac:spMkLst>
            <pc:docMk/>
            <pc:sldMk cId="3193805425" sldId="256"/>
            <ac:spMk id="3" creationId="{F6BC48A7-E622-4E96-BCAD-2204CC53F01E}"/>
          </ac:spMkLst>
        </pc:spChg>
      </pc:sldChg>
      <pc:sldChg chg="addSp delSp modSp mod setBg">
        <pc:chgData name="Susan Ubaghs" userId="483b4a0b-64ff-4a5c-84f9-13002e891e27" providerId="ADAL" clId="{CD28FD18-DC65-4C0D-B1B2-2DE7EBBB209E}" dt="2022-10-11T07:32:26.740" v="340" actId="26606"/>
        <pc:sldMkLst>
          <pc:docMk/>
          <pc:sldMk cId="804461181" sldId="261"/>
        </pc:sldMkLst>
        <pc:spChg chg="mod">
          <ac:chgData name="Susan Ubaghs" userId="483b4a0b-64ff-4a5c-84f9-13002e891e27" providerId="ADAL" clId="{CD28FD18-DC65-4C0D-B1B2-2DE7EBBB209E}" dt="2022-10-11T07:32:26.740" v="340" actId="26606"/>
          <ac:spMkLst>
            <pc:docMk/>
            <pc:sldMk cId="804461181" sldId="261"/>
            <ac:spMk id="2" creationId="{D2E6C80E-47CB-4D01-BAF4-9B65E0690AC1}"/>
          </ac:spMkLst>
        </pc:spChg>
        <pc:spChg chg="del mod">
          <ac:chgData name="Susan Ubaghs" userId="483b4a0b-64ff-4a5c-84f9-13002e891e27" providerId="ADAL" clId="{CD28FD18-DC65-4C0D-B1B2-2DE7EBBB209E}" dt="2022-10-11T07:32:26.740" v="340" actId="26606"/>
          <ac:spMkLst>
            <pc:docMk/>
            <pc:sldMk cId="804461181" sldId="261"/>
            <ac:spMk id="3" creationId="{A51AF81C-E834-45DE-BBCA-2A3BCB396E58}"/>
          </ac:spMkLst>
        </pc:spChg>
        <pc:graphicFrameChg chg="add">
          <ac:chgData name="Susan Ubaghs" userId="483b4a0b-64ff-4a5c-84f9-13002e891e27" providerId="ADAL" clId="{CD28FD18-DC65-4C0D-B1B2-2DE7EBBB209E}" dt="2022-10-11T07:32:26.740" v="340" actId="26606"/>
          <ac:graphicFrameMkLst>
            <pc:docMk/>
            <pc:sldMk cId="804461181" sldId="261"/>
            <ac:graphicFrameMk id="5" creationId="{CB5A1E7C-F453-8690-0780-166EB3D54EA7}"/>
          </ac:graphicFrameMkLst>
        </pc:graphicFrameChg>
      </pc:sldChg>
      <pc:sldChg chg="modSp mod">
        <pc:chgData name="Susan Ubaghs" userId="483b4a0b-64ff-4a5c-84f9-13002e891e27" providerId="ADAL" clId="{CD28FD18-DC65-4C0D-B1B2-2DE7EBBB209E}" dt="2022-10-11T08:12:19.646" v="832" actId="113"/>
        <pc:sldMkLst>
          <pc:docMk/>
          <pc:sldMk cId="2278448633" sldId="263"/>
        </pc:sldMkLst>
        <pc:spChg chg="mod">
          <ac:chgData name="Susan Ubaghs" userId="483b4a0b-64ff-4a5c-84f9-13002e891e27" providerId="ADAL" clId="{CD28FD18-DC65-4C0D-B1B2-2DE7EBBB209E}" dt="2022-10-11T08:01:07.810" v="831" actId="20577"/>
          <ac:spMkLst>
            <pc:docMk/>
            <pc:sldMk cId="2278448633" sldId="263"/>
            <ac:spMk id="2" creationId="{7A6CD0B5-CA62-4D21-8482-DE91949AC5A6}"/>
          </ac:spMkLst>
        </pc:spChg>
        <pc:spChg chg="mod">
          <ac:chgData name="Susan Ubaghs" userId="483b4a0b-64ff-4a5c-84f9-13002e891e27" providerId="ADAL" clId="{CD28FD18-DC65-4C0D-B1B2-2DE7EBBB209E}" dt="2022-10-11T08:12:19.646" v="832" actId="113"/>
          <ac:spMkLst>
            <pc:docMk/>
            <pc:sldMk cId="2278448633" sldId="263"/>
            <ac:spMk id="3" creationId="{7335F45F-437C-4924-BA70-90C588D0A04B}"/>
          </ac:spMkLst>
        </pc:spChg>
      </pc:sldChg>
      <pc:sldChg chg="ord">
        <pc:chgData name="Susan Ubaghs" userId="483b4a0b-64ff-4a5c-84f9-13002e891e27" providerId="ADAL" clId="{CD28FD18-DC65-4C0D-B1B2-2DE7EBBB209E}" dt="2022-10-11T07:06:24.374" v="17"/>
        <pc:sldMkLst>
          <pc:docMk/>
          <pc:sldMk cId="2467268032" sldId="267"/>
        </pc:sldMkLst>
      </pc:sldChg>
      <pc:sldChg chg="modSp mod">
        <pc:chgData name="Susan Ubaghs" userId="483b4a0b-64ff-4a5c-84f9-13002e891e27" providerId="ADAL" clId="{CD28FD18-DC65-4C0D-B1B2-2DE7EBBB209E}" dt="2022-10-11T07:37:37.495" v="534" actId="20577"/>
        <pc:sldMkLst>
          <pc:docMk/>
          <pc:sldMk cId="1385885308" sldId="269"/>
        </pc:sldMkLst>
        <pc:spChg chg="mod">
          <ac:chgData name="Susan Ubaghs" userId="483b4a0b-64ff-4a5c-84f9-13002e891e27" providerId="ADAL" clId="{CD28FD18-DC65-4C0D-B1B2-2DE7EBBB209E}" dt="2022-10-11T07:36:02.778" v="444" actId="1076"/>
          <ac:spMkLst>
            <pc:docMk/>
            <pc:sldMk cId="1385885308" sldId="269"/>
            <ac:spMk id="5" creationId="{6D391B73-14BB-4725-85E8-99F3FE7EDB30}"/>
          </ac:spMkLst>
        </pc:spChg>
        <pc:graphicFrameChg chg="mod">
          <ac:chgData name="Susan Ubaghs" userId="483b4a0b-64ff-4a5c-84f9-13002e891e27" providerId="ADAL" clId="{CD28FD18-DC65-4C0D-B1B2-2DE7EBBB209E}" dt="2022-10-11T07:37:37.495" v="534" actId="20577"/>
          <ac:graphicFrameMkLst>
            <pc:docMk/>
            <pc:sldMk cId="1385885308" sldId="269"/>
            <ac:graphicFrameMk id="7" creationId="{23742AAE-F939-2111-F786-D3E09271B154}"/>
          </ac:graphicFrameMkLst>
        </pc:graphicFrameChg>
      </pc:sldChg>
      <pc:sldChg chg="modSp mod ord">
        <pc:chgData name="Susan Ubaghs" userId="483b4a0b-64ff-4a5c-84f9-13002e891e27" providerId="ADAL" clId="{CD28FD18-DC65-4C0D-B1B2-2DE7EBBB209E}" dt="2022-10-11T07:52:56.658" v="727" actId="20577"/>
        <pc:sldMkLst>
          <pc:docMk/>
          <pc:sldMk cId="2201251922" sldId="270"/>
        </pc:sldMkLst>
        <pc:spChg chg="mod">
          <ac:chgData name="Susan Ubaghs" userId="483b4a0b-64ff-4a5c-84f9-13002e891e27" providerId="ADAL" clId="{CD28FD18-DC65-4C0D-B1B2-2DE7EBBB209E}" dt="2022-10-11T07:52:56.658" v="727" actId="20577"/>
          <ac:spMkLst>
            <pc:docMk/>
            <pc:sldMk cId="2201251922" sldId="270"/>
            <ac:spMk id="2" creationId="{8BB5A4D2-4774-42DC-9717-B8898E64CC0C}"/>
          </ac:spMkLst>
        </pc:spChg>
      </pc:sldChg>
      <pc:sldChg chg="ord">
        <pc:chgData name="Susan Ubaghs" userId="483b4a0b-64ff-4a5c-84f9-13002e891e27" providerId="ADAL" clId="{CD28FD18-DC65-4C0D-B1B2-2DE7EBBB209E}" dt="2022-10-11T07:07:48.165" v="35"/>
        <pc:sldMkLst>
          <pc:docMk/>
          <pc:sldMk cId="64777652" sldId="271"/>
        </pc:sldMkLst>
      </pc:sldChg>
      <pc:sldChg chg="ord">
        <pc:chgData name="Susan Ubaghs" userId="483b4a0b-64ff-4a5c-84f9-13002e891e27" providerId="ADAL" clId="{CD28FD18-DC65-4C0D-B1B2-2DE7EBBB209E}" dt="2022-10-11T07:07:38.824" v="31"/>
        <pc:sldMkLst>
          <pc:docMk/>
          <pc:sldMk cId="3110774755" sldId="272"/>
        </pc:sldMkLst>
      </pc:sldChg>
      <pc:sldChg chg="modSp mod ord">
        <pc:chgData name="Susan Ubaghs" userId="483b4a0b-64ff-4a5c-84f9-13002e891e27" providerId="ADAL" clId="{CD28FD18-DC65-4C0D-B1B2-2DE7EBBB209E}" dt="2022-10-11T07:50:59.150" v="663" actId="20577"/>
        <pc:sldMkLst>
          <pc:docMk/>
          <pc:sldMk cId="4290529542" sldId="273"/>
        </pc:sldMkLst>
        <pc:spChg chg="mod">
          <ac:chgData name="Susan Ubaghs" userId="483b4a0b-64ff-4a5c-84f9-13002e891e27" providerId="ADAL" clId="{CD28FD18-DC65-4C0D-B1B2-2DE7EBBB209E}" dt="2022-10-11T07:50:59.150" v="663" actId="20577"/>
          <ac:spMkLst>
            <pc:docMk/>
            <pc:sldMk cId="4290529542" sldId="273"/>
            <ac:spMk id="2" creationId="{A42479A7-F69F-4822-8D95-466ABBE29885}"/>
          </ac:spMkLst>
        </pc:spChg>
      </pc:sldChg>
      <pc:sldChg chg="modSp mod ord">
        <pc:chgData name="Susan Ubaghs" userId="483b4a0b-64ff-4a5c-84f9-13002e891e27" providerId="ADAL" clId="{CD28FD18-DC65-4C0D-B1B2-2DE7EBBB209E}" dt="2022-10-11T07:55:57.031" v="733" actId="2164"/>
        <pc:sldMkLst>
          <pc:docMk/>
          <pc:sldMk cId="3126891479" sldId="274"/>
        </pc:sldMkLst>
        <pc:graphicFrameChg chg="mod modGraphic">
          <ac:chgData name="Susan Ubaghs" userId="483b4a0b-64ff-4a5c-84f9-13002e891e27" providerId="ADAL" clId="{CD28FD18-DC65-4C0D-B1B2-2DE7EBBB209E}" dt="2022-10-11T07:55:57.031" v="733" actId="2164"/>
          <ac:graphicFrameMkLst>
            <pc:docMk/>
            <pc:sldMk cId="3126891479" sldId="274"/>
            <ac:graphicFrameMk id="4" creationId="{85030675-10EE-4ACD-8AF9-F3BFA857CC67}"/>
          </ac:graphicFrameMkLst>
        </pc:graphicFrameChg>
      </pc:sldChg>
      <pc:sldChg chg="ord">
        <pc:chgData name="Susan Ubaghs" userId="483b4a0b-64ff-4a5c-84f9-13002e891e27" providerId="ADAL" clId="{CD28FD18-DC65-4C0D-B1B2-2DE7EBBB209E}" dt="2022-10-11T07:06:31.609" v="19"/>
        <pc:sldMkLst>
          <pc:docMk/>
          <pc:sldMk cId="4204323171" sldId="275"/>
        </pc:sldMkLst>
      </pc:sldChg>
      <pc:sldChg chg="ord">
        <pc:chgData name="Susan Ubaghs" userId="483b4a0b-64ff-4a5c-84f9-13002e891e27" providerId="ADAL" clId="{CD28FD18-DC65-4C0D-B1B2-2DE7EBBB209E}" dt="2022-10-11T07:07:20.390" v="25"/>
        <pc:sldMkLst>
          <pc:docMk/>
          <pc:sldMk cId="3443400827" sldId="276"/>
        </pc:sldMkLst>
      </pc:sldChg>
      <pc:sldChg chg="addSp delSp modSp mod ord addAnim delAnim">
        <pc:chgData name="Susan Ubaghs" userId="483b4a0b-64ff-4a5c-84f9-13002e891e27" providerId="ADAL" clId="{CD28FD18-DC65-4C0D-B1B2-2DE7EBBB209E}" dt="2022-10-11T08:12:34.476" v="834" actId="14100"/>
        <pc:sldMkLst>
          <pc:docMk/>
          <pc:sldMk cId="1826625687" sldId="277"/>
        </pc:sldMkLst>
        <pc:spChg chg="mod ord">
          <ac:chgData name="Susan Ubaghs" userId="483b4a0b-64ff-4a5c-84f9-13002e891e27" providerId="ADAL" clId="{CD28FD18-DC65-4C0D-B1B2-2DE7EBBB209E}" dt="2022-10-11T08:12:34.476" v="834" actId="14100"/>
          <ac:spMkLst>
            <pc:docMk/>
            <pc:sldMk cId="1826625687" sldId="277"/>
            <ac:spMk id="2" creationId="{8432AF0B-049D-4DEB-8E88-EC1CE97F50A4}"/>
          </ac:spMkLst>
        </pc:spChg>
        <pc:spChg chg="add del">
          <ac:chgData name="Susan Ubaghs" userId="483b4a0b-64ff-4a5c-84f9-13002e891e27" providerId="ADAL" clId="{CD28FD18-DC65-4C0D-B1B2-2DE7EBBB209E}" dt="2022-10-11T07:01:13.621" v="11" actId="26606"/>
          <ac:spMkLst>
            <pc:docMk/>
            <pc:sldMk cId="1826625687" sldId="277"/>
            <ac:spMk id="3079" creationId="{4E4490D0-3672-446A-AC12-B4830333BDDD}"/>
          </ac:spMkLst>
        </pc:spChg>
        <pc:spChg chg="add del">
          <ac:chgData name="Susan Ubaghs" userId="483b4a0b-64ff-4a5c-84f9-13002e891e27" providerId="ADAL" clId="{CD28FD18-DC65-4C0D-B1B2-2DE7EBBB209E}" dt="2022-10-11T07:01:13.621" v="11" actId="26606"/>
          <ac:spMkLst>
            <pc:docMk/>
            <pc:sldMk cId="1826625687" sldId="277"/>
            <ac:spMk id="3081" creationId="{39CB82C2-DF65-4EC1-8280-F201D50F570B}"/>
          </ac:spMkLst>
        </pc:spChg>
        <pc:spChg chg="add del">
          <ac:chgData name="Susan Ubaghs" userId="483b4a0b-64ff-4a5c-84f9-13002e891e27" providerId="ADAL" clId="{CD28FD18-DC65-4C0D-B1B2-2DE7EBBB209E}" dt="2022-10-11T07:01:13.621" v="11" actId="26606"/>
          <ac:spMkLst>
            <pc:docMk/>
            <pc:sldMk cId="1826625687" sldId="277"/>
            <ac:spMk id="3085" creationId="{EB1836F0-F9E0-4D93-9BDD-7EEC6EA05F7B}"/>
          </ac:spMkLst>
        </pc:spChg>
        <pc:spChg chg="add del">
          <ac:chgData name="Susan Ubaghs" userId="483b4a0b-64ff-4a5c-84f9-13002e891e27" providerId="ADAL" clId="{CD28FD18-DC65-4C0D-B1B2-2DE7EBBB209E}" dt="2022-10-11T07:01:13.621" v="11" actId="26606"/>
          <ac:spMkLst>
            <pc:docMk/>
            <pc:sldMk cId="1826625687" sldId="277"/>
            <ac:spMk id="3089" creationId="{6D2F28D1-82F9-40FE-935C-85ECF7660D2D}"/>
          </ac:spMkLst>
        </pc:spChg>
        <pc:spChg chg="add del">
          <ac:chgData name="Susan Ubaghs" userId="483b4a0b-64ff-4a5c-84f9-13002e891e27" providerId="ADAL" clId="{CD28FD18-DC65-4C0D-B1B2-2DE7EBBB209E}" dt="2022-10-11T07:01:13.621" v="11" actId="26606"/>
          <ac:spMkLst>
            <pc:docMk/>
            <pc:sldMk cId="1826625687" sldId="277"/>
            <ac:spMk id="3091" creationId="{4B670E93-2F53-48FC-AB6C-E99E22D17F31}"/>
          </ac:spMkLst>
        </pc:spChg>
        <pc:spChg chg="add del">
          <ac:chgData name="Susan Ubaghs" userId="483b4a0b-64ff-4a5c-84f9-13002e891e27" providerId="ADAL" clId="{CD28FD18-DC65-4C0D-B1B2-2DE7EBBB209E}" dt="2022-10-11T07:01:06.262" v="5" actId="26606"/>
          <ac:spMkLst>
            <pc:docMk/>
            <pc:sldMk cId="1826625687" sldId="277"/>
            <ac:spMk id="3096" creationId="{4E4490D0-3672-446A-AC12-B4830333BDDD}"/>
          </ac:spMkLst>
        </pc:spChg>
        <pc:spChg chg="add del">
          <ac:chgData name="Susan Ubaghs" userId="483b4a0b-64ff-4a5c-84f9-13002e891e27" providerId="ADAL" clId="{CD28FD18-DC65-4C0D-B1B2-2DE7EBBB209E}" dt="2022-10-11T07:01:06.262" v="5" actId="26606"/>
          <ac:spMkLst>
            <pc:docMk/>
            <pc:sldMk cId="1826625687" sldId="277"/>
            <ac:spMk id="3098" creationId="{39CB82C2-DF65-4EC1-8280-F201D50F570B}"/>
          </ac:spMkLst>
        </pc:spChg>
        <pc:spChg chg="add del">
          <ac:chgData name="Susan Ubaghs" userId="483b4a0b-64ff-4a5c-84f9-13002e891e27" providerId="ADAL" clId="{CD28FD18-DC65-4C0D-B1B2-2DE7EBBB209E}" dt="2022-10-11T07:01:06.262" v="5" actId="26606"/>
          <ac:spMkLst>
            <pc:docMk/>
            <pc:sldMk cId="1826625687" sldId="277"/>
            <ac:spMk id="3102" creationId="{FA4CD5CB-D209-4D70-8CA4-629731C59219}"/>
          </ac:spMkLst>
        </pc:spChg>
        <pc:spChg chg="add del">
          <ac:chgData name="Susan Ubaghs" userId="483b4a0b-64ff-4a5c-84f9-13002e891e27" providerId="ADAL" clId="{CD28FD18-DC65-4C0D-B1B2-2DE7EBBB209E}" dt="2022-10-11T07:01:06.262" v="5" actId="26606"/>
          <ac:spMkLst>
            <pc:docMk/>
            <pc:sldMk cId="1826625687" sldId="277"/>
            <ac:spMk id="3106" creationId="{B4C27B90-DF2B-4D00-BA07-18ED774CD2F1}"/>
          </ac:spMkLst>
        </pc:spChg>
        <pc:spChg chg="add del">
          <ac:chgData name="Susan Ubaghs" userId="483b4a0b-64ff-4a5c-84f9-13002e891e27" providerId="ADAL" clId="{CD28FD18-DC65-4C0D-B1B2-2DE7EBBB209E}" dt="2022-10-11T07:01:06.262" v="5" actId="26606"/>
          <ac:spMkLst>
            <pc:docMk/>
            <pc:sldMk cId="1826625687" sldId="277"/>
            <ac:spMk id="3108" creationId="{593ACC25-C262-417A-8AA9-0641C772BDB6}"/>
          </ac:spMkLst>
        </pc:spChg>
        <pc:spChg chg="add del">
          <ac:chgData name="Susan Ubaghs" userId="483b4a0b-64ff-4a5c-84f9-13002e891e27" providerId="ADAL" clId="{CD28FD18-DC65-4C0D-B1B2-2DE7EBBB209E}" dt="2022-10-11T07:01:09.056" v="7" actId="26606"/>
          <ac:spMkLst>
            <pc:docMk/>
            <pc:sldMk cId="1826625687" sldId="277"/>
            <ac:spMk id="3110" creationId="{4E4490D0-3672-446A-AC12-B4830333BDDD}"/>
          </ac:spMkLst>
        </pc:spChg>
        <pc:spChg chg="add del">
          <ac:chgData name="Susan Ubaghs" userId="483b4a0b-64ff-4a5c-84f9-13002e891e27" providerId="ADAL" clId="{CD28FD18-DC65-4C0D-B1B2-2DE7EBBB209E}" dt="2022-10-11T07:01:09.056" v="7" actId="26606"/>
          <ac:spMkLst>
            <pc:docMk/>
            <pc:sldMk cId="1826625687" sldId="277"/>
            <ac:spMk id="3111" creationId="{39CB82C2-DF65-4EC1-8280-F201D50F570B}"/>
          </ac:spMkLst>
        </pc:spChg>
        <pc:spChg chg="add del">
          <ac:chgData name="Susan Ubaghs" userId="483b4a0b-64ff-4a5c-84f9-13002e891e27" providerId="ADAL" clId="{CD28FD18-DC65-4C0D-B1B2-2DE7EBBB209E}" dt="2022-10-11T07:01:09.056" v="7" actId="26606"/>
          <ac:spMkLst>
            <pc:docMk/>
            <pc:sldMk cId="1826625687" sldId="277"/>
            <ac:spMk id="3113" creationId="{5A1B47C8-47A0-4A88-8830-6DEA3B5DE392}"/>
          </ac:spMkLst>
        </pc:spChg>
        <pc:spChg chg="add del">
          <ac:chgData name="Susan Ubaghs" userId="483b4a0b-64ff-4a5c-84f9-13002e891e27" providerId="ADAL" clId="{CD28FD18-DC65-4C0D-B1B2-2DE7EBBB209E}" dt="2022-10-11T07:01:09.056" v="7" actId="26606"/>
          <ac:spMkLst>
            <pc:docMk/>
            <pc:sldMk cId="1826625687" sldId="277"/>
            <ac:spMk id="3114" creationId="{984BBFDD-E720-4805-A9C8-129FBBF6DD70}"/>
          </ac:spMkLst>
        </pc:spChg>
        <pc:spChg chg="add del">
          <ac:chgData name="Susan Ubaghs" userId="483b4a0b-64ff-4a5c-84f9-13002e891e27" providerId="ADAL" clId="{CD28FD18-DC65-4C0D-B1B2-2DE7EBBB209E}" dt="2022-10-11T07:01:09.056" v="7" actId="26606"/>
          <ac:spMkLst>
            <pc:docMk/>
            <pc:sldMk cId="1826625687" sldId="277"/>
            <ac:spMk id="3115" creationId="{5AC4BE46-4A77-42FE-9D15-065CDB2F847C}"/>
          </ac:spMkLst>
        </pc:spChg>
        <pc:spChg chg="add del">
          <ac:chgData name="Susan Ubaghs" userId="483b4a0b-64ff-4a5c-84f9-13002e891e27" providerId="ADAL" clId="{CD28FD18-DC65-4C0D-B1B2-2DE7EBBB209E}" dt="2022-10-11T07:01:13.614" v="10" actId="26606"/>
          <ac:spMkLst>
            <pc:docMk/>
            <pc:sldMk cId="1826625687" sldId="277"/>
            <ac:spMk id="3117" creationId="{25C8D2C1-DA83-420D-9635-D52CE066B5DA}"/>
          </ac:spMkLst>
        </pc:spChg>
        <pc:spChg chg="add del">
          <ac:chgData name="Susan Ubaghs" userId="483b4a0b-64ff-4a5c-84f9-13002e891e27" providerId="ADAL" clId="{CD28FD18-DC65-4C0D-B1B2-2DE7EBBB209E}" dt="2022-10-11T07:01:13.614" v="10" actId="26606"/>
          <ac:spMkLst>
            <pc:docMk/>
            <pc:sldMk cId="1826625687" sldId="277"/>
            <ac:spMk id="3118" creationId="{434F74C9-6A0B-409E-AD1C-45B58BE91BB8}"/>
          </ac:spMkLst>
        </pc:spChg>
        <pc:spChg chg="add del">
          <ac:chgData name="Susan Ubaghs" userId="483b4a0b-64ff-4a5c-84f9-13002e891e27" providerId="ADAL" clId="{CD28FD18-DC65-4C0D-B1B2-2DE7EBBB209E}" dt="2022-10-11T07:01:13.614" v="10" actId="26606"/>
          <ac:spMkLst>
            <pc:docMk/>
            <pc:sldMk cId="1826625687" sldId="277"/>
            <ac:spMk id="3120" creationId="{BE268116-E2A7-4F98-8812-192B4975E49B}"/>
          </ac:spMkLst>
        </pc:spChg>
        <pc:spChg chg="add del">
          <ac:chgData name="Susan Ubaghs" userId="483b4a0b-64ff-4a5c-84f9-13002e891e27" providerId="ADAL" clId="{CD28FD18-DC65-4C0D-B1B2-2DE7EBBB209E}" dt="2022-10-11T07:01:13.614" v="10" actId="26606"/>
          <ac:spMkLst>
            <pc:docMk/>
            <pc:sldMk cId="1826625687" sldId="277"/>
            <ac:spMk id="3122" creationId="{FBEFFA83-BC6D-4CD2-A2BA-98AD67423BF2}"/>
          </ac:spMkLst>
        </pc:spChg>
        <pc:spChg chg="add del">
          <ac:chgData name="Susan Ubaghs" userId="483b4a0b-64ff-4a5c-84f9-13002e891e27" providerId="ADAL" clId="{CD28FD18-DC65-4C0D-B1B2-2DE7EBBB209E}" dt="2022-10-11T07:01:13.614" v="10" actId="26606"/>
          <ac:spMkLst>
            <pc:docMk/>
            <pc:sldMk cId="1826625687" sldId="277"/>
            <ac:spMk id="3123" creationId="{AB5696BF-D495-4CAC-AA8A-4EBFF2C32A55}"/>
          </ac:spMkLst>
        </pc:spChg>
        <pc:spChg chg="add del">
          <ac:chgData name="Susan Ubaghs" userId="483b4a0b-64ff-4a5c-84f9-13002e891e27" providerId="ADAL" clId="{CD28FD18-DC65-4C0D-B1B2-2DE7EBBB209E}" dt="2022-10-11T07:34:49.645" v="420" actId="26606"/>
          <ac:spMkLst>
            <pc:docMk/>
            <pc:sldMk cId="1826625687" sldId="277"/>
            <ac:spMk id="3125" creationId="{4E4490D0-3672-446A-AC12-B4830333BDDD}"/>
          </ac:spMkLst>
        </pc:spChg>
        <pc:spChg chg="add del">
          <ac:chgData name="Susan Ubaghs" userId="483b4a0b-64ff-4a5c-84f9-13002e891e27" providerId="ADAL" clId="{CD28FD18-DC65-4C0D-B1B2-2DE7EBBB209E}" dt="2022-10-11T07:34:49.645" v="420" actId="26606"/>
          <ac:spMkLst>
            <pc:docMk/>
            <pc:sldMk cId="1826625687" sldId="277"/>
            <ac:spMk id="3126" creationId="{39CB82C2-DF65-4EC1-8280-F201D50F570B}"/>
          </ac:spMkLst>
        </pc:spChg>
        <pc:spChg chg="add del">
          <ac:chgData name="Susan Ubaghs" userId="483b4a0b-64ff-4a5c-84f9-13002e891e27" providerId="ADAL" clId="{CD28FD18-DC65-4C0D-B1B2-2DE7EBBB209E}" dt="2022-10-11T07:34:49.645" v="420" actId="26606"/>
          <ac:spMkLst>
            <pc:docMk/>
            <pc:sldMk cId="1826625687" sldId="277"/>
            <ac:spMk id="3128" creationId="{FA4CD5CB-D209-4D70-8CA4-629731C59219}"/>
          </ac:spMkLst>
        </pc:spChg>
        <pc:spChg chg="add del">
          <ac:chgData name="Susan Ubaghs" userId="483b4a0b-64ff-4a5c-84f9-13002e891e27" providerId="ADAL" clId="{CD28FD18-DC65-4C0D-B1B2-2DE7EBBB209E}" dt="2022-10-11T07:34:49.645" v="420" actId="26606"/>
          <ac:spMkLst>
            <pc:docMk/>
            <pc:sldMk cId="1826625687" sldId="277"/>
            <ac:spMk id="3130" creationId="{B4C27B90-DF2B-4D00-BA07-18ED774CD2F1}"/>
          </ac:spMkLst>
        </pc:spChg>
        <pc:spChg chg="add del">
          <ac:chgData name="Susan Ubaghs" userId="483b4a0b-64ff-4a5c-84f9-13002e891e27" providerId="ADAL" clId="{CD28FD18-DC65-4C0D-B1B2-2DE7EBBB209E}" dt="2022-10-11T07:34:49.645" v="420" actId="26606"/>
          <ac:spMkLst>
            <pc:docMk/>
            <pc:sldMk cId="1826625687" sldId="277"/>
            <ac:spMk id="3131" creationId="{593ACC25-C262-417A-8AA9-0641C772BDB6}"/>
          </ac:spMkLst>
        </pc:spChg>
        <pc:spChg chg="add del">
          <ac:chgData name="Susan Ubaghs" userId="483b4a0b-64ff-4a5c-84f9-13002e891e27" providerId="ADAL" clId="{CD28FD18-DC65-4C0D-B1B2-2DE7EBBB209E}" dt="2022-10-11T07:35:03.469" v="422" actId="26606"/>
          <ac:spMkLst>
            <pc:docMk/>
            <pc:sldMk cId="1826625687" sldId="277"/>
            <ac:spMk id="3136" creationId="{4E4490D0-3672-446A-AC12-B4830333BDDD}"/>
          </ac:spMkLst>
        </pc:spChg>
        <pc:spChg chg="add del">
          <ac:chgData name="Susan Ubaghs" userId="483b4a0b-64ff-4a5c-84f9-13002e891e27" providerId="ADAL" clId="{CD28FD18-DC65-4C0D-B1B2-2DE7EBBB209E}" dt="2022-10-11T07:35:03.469" v="422" actId="26606"/>
          <ac:spMkLst>
            <pc:docMk/>
            <pc:sldMk cId="1826625687" sldId="277"/>
            <ac:spMk id="3138" creationId="{39CB82C2-DF65-4EC1-8280-F201D50F570B}"/>
          </ac:spMkLst>
        </pc:spChg>
        <pc:spChg chg="add del">
          <ac:chgData name="Susan Ubaghs" userId="483b4a0b-64ff-4a5c-84f9-13002e891e27" providerId="ADAL" clId="{CD28FD18-DC65-4C0D-B1B2-2DE7EBBB209E}" dt="2022-10-11T07:35:03.469" v="422" actId="26606"/>
          <ac:spMkLst>
            <pc:docMk/>
            <pc:sldMk cId="1826625687" sldId="277"/>
            <ac:spMk id="3142" creationId="{FA4CD5CB-D209-4D70-8CA4-629731C59219}"/>
          </ac:spMkLst>
        </pc:spChg>
        <pc:spChg chg="add del">
          <ac:chgData name="Susan Ubaghs" userId="483b4a0b-64ff-4a5c-84f9-13002e891e27" providerId="ADAL" clId="{CD28FD18-DC65-4C0D-B1B2-2DE7EBBB209E}" dt="2022-10-11T07:35:03.469" v="422" actId="26606"/>
          <ac:spMkLst>
            <pc:docMk/>
            <pc:sldMk cId="1826625687" sldId="277"/>
            <ac:spMk id="3146" creationId="{B4C27B90-DF2B-4D00-BA07-18ED774CD2F1}"/>
          </ac:spMkLst>
        </pc:spChg>
        <pc:spChg chg="add del">
          <ac:chgData name="Susan Ubaghs" userId="483b4a0b-64ff-4a5c-84f9-13002e891e27" providerId="ADAL" clId="{CD28FD18-DC65-4C0D-B1B2-2DE7EBBB209E}" dt="2022-10-11T07:35:03.469" v="422" actId="26606"/>
          <ac:spMkLst>
            <pc:docMk/>
            <pc:sldMk cId="1826625687" sldId="277"/>
            <ac:spMk id="3148" creationId="{593ACC25-C262-417A-8AA9-0641C772BDB6}"/>
          </ac:spMkLst>
        </pc:spChg>
        <pc:spChg chg="add">
          <ac:chgData name="Susan Ubaghs" userId="483b4a0b-64ff-4a5c-84f9-13002e891e27" providerId="ADAL" clId="{CD28FD18-DC65-4C0D-B1B2-2DE7EBBB209E}" dt="2022-10-11T07:35:03.469" v="422" actId="26606"/>
          <ac:spMkLst>
            <pc:docMk/>
            <pc:sldMk cId="1826625687" sldId="277"/>
            <ac:spMk id="3153" creationId="{4E4490D0-3672-446A-AC12-B4830333BDDD}"/>
          </ac:spMkLst>
        </pc:spChg>
        <pc:spChg chg="add">
          <ac:chgData name="Susan Ubaghs" userId="483b4a0b-64ff-4a5c-84f9-13002e891e27" providerId="ADAL" clId="{CD28FD18-DC65-4C0D-B1B2-2DE7EBBB209E}" dt="2022-10-11T07:35:03.469" v="422" actId="26606"/>
          <ac:spMkLst>
            <pc:docMk/>
            <pc:sldMk cId="1826625687" sldId="277"/>
            <ac:spMk id="3155" creationId="{39CB82C2-DF65-4EC1-8280-F201D50F570B}"/>
          </ac:spMkLst>
        </pc:spChg>
        <pc:spChg chg="add">
          <ac:chgData name="Susan Ubaghs" userId="483b4a0b-64ff-4a5c-84f9-13002e891e27" providerId="ADAL" clId="{CD28FD18-DC65-4C0D-B1B2-2DE7EBBB209E}" dt="2022-10-11T07:35:03.469" v="422" actId="26606"/>
          <ac:spMkLst>
            <pc:docMk/>
            <pc:sldMk cId="1826625687" sldId="277"/>
            <ac:spMk id="3159" creationId="{FA4CD5CB-D209-4D70-8CA4-629731C59219}"/>
          </ac:spMkLst>
        </pc:spChg>
        <pc:spChg chg="add">
          <ac:chgData name="Susan Ubaghs" userId="483b4a0b-64ff-4a5c-84f9-13002e891e27" providerId="ADAL" clId="{CD28FD18-DC65-4C0D-B1B2-2DE7EBBB209E}" dt="2022-10-11T07:35:03.469" v="422" actId="26606"/>
          <ac:spMkLst>
            <pc:docMk/>
            <pc:sldMk cId="1826625687" sldId="277"/>
            <ac:spMk id="3163" creationId="{B4C27B90-DF2B-4D00-BA07-18ED774CD2F1}"/>
          </ac:spMkLst>
        </pc:spChg>
        <pc:spChg chg="add">
          <ac:chgData name="Susan Ubaghs" userId="483b4a0b-64ff-4a5c-84f9-13002e891e27" providerId="ADAL" clId="{CD28FD18-DC65-4C0D-B1B2-2DE7EBBB209E}" dt="2022-10-11T07:35:03.469" v="422" actId="26606"/>
          <ac:spMkLst>
            <pc:docMk/>
            <pc:sldMk cId="1826625687" sldId="277"/>
            <ac:spMk id="3165" creationId="{593ACC25-C262-417A-8AA9-0641C772BDB6}"/>
          </ac:spMkLst>
        </pc:spChg>
        <pc:picChg chg="mod">
          <ac:chgData name="Susan Ubaghs" userId="483b4a0b-64ff-4a5c-84f9-13002e891e27" providerId="ADAL" clId="{CD28FD18-DC65-4C0D-B1B2-2DE7EBBB209E}" dt="2022-10-11T07:39:13.272" v="536" actId="14100"/>
          <ac:picMkLst>
            <pc:docMk/>
            <pc:sldMk cId="1826625687" sldId="277"/>
            <ac:picMk id="3074" creationId="{D2A780E7-DE9E-49BC-AB48-155E764A3F75}"/>
          </ac:picMkLst>
        </pc:picChg>
        <pc:cxnChg chg="add del">
          <ac:chgData name="Susan Ubaghs" userId="483b4a0b-64ff-4a5c-84f9-13002e891e27" providerId="ADAL" clId="{CD28FD18-DC65-4C0D-B1B2-2DE7EBBB209E}" dt="2022-10-11T07:01:13.621" v="11" actId="26606"/>
          <ac:cxnSpMkLst>
            <pc:docMk/>
            <pc:sldMk cId="1826625687" sldId="277"/>
            <ac:cxnSpMk id="3083" creationId="{7E1D4427-852B-4B37-8E76-0E9F1810BA2A}"/>
          </ac:cxnSpMkLst>
        </pc:cxnChg>
        <pc:cxnChg chg="add del">
          <ac:chgData name="Susan Ubaghs" userId="483b4a0b-64ff-4a5c-84f9-13002e891e27" providerId="ADAL" clId="{CD28FD18-DC65-4C0D-B1B2-2DE7EBBB209E}" dt="2022-10-11T07:01:13.621" v="11" actId="26606"/>
          <ac:cxnSpMkLst>
            <pc:docMk/>
            <pc:sldMk cId="1826625687" sldId="277"/>
            <ac:cxnSpMk id="3087" creationId="{7A49EFD3-A806-4D59-99F1-AA9AFAE4EF71}"/>
          </ac:cxnSpMkLst>
        </pc:cxnChg>
        <pc:cxnChg chg="add del">
          <ac:chgData name="Susan Ubaghs" userId="483b4a0b-64ff-4a5c-84f9-13002e891e27" providerId="ADAL" clId="{CD28FD18-DC65-4C0D-B1B2-2DE7EBBB209E}" dt="2022-10-11T07:01:06.262" v="5" actId="26606"/>
          <ac:cxnSpMkLst>
            <pc:docMk/>
            <pc:sldMk cId="1826625687" sldId="277"/>
            <ac:cxnSpMk id="3100" creationId="{7E1D4427-852B-4B37-8E76-0E9F1810BA2A}"/>
          </ac:cxnSpMkLst>
        </pc:cxnChg>
        <pc:cxnChg chg="add del">
          <ac:chgData name="Susan Ubaghs" userId="483b4a0b-64ff-4a5c-84f9-13002e891e27" providerId="ADAL" clId="{CD28FD18-DC65-4C0D-B1B2-2DE7EBBB209E}" dt="2022-10-11T07:01:06.262" v="5" actId="26606"/>
          <ac:cxnSpMkLst>
            <pc:docMk/>
            <pc:sldMk cId="1826625687" sldId="277"/>
            <ac:cxnSpMk id="3104" creationId="{5C6A2BAE-B461-4B55-8E1F-0722ABDD1393}"/>
          </ac:cxnSpMkLst>
        </pc:cxnChg>
        <pc:cxnChg chg="add del">
          <ac:chgData name="Susan Ubaghs" userId="483b4a0b-64ff-4a5c-84f9-13002e891e27" providerId="ADAL" clId="{CD28FD18-DC65-4C0D-B1B2-2DE7EBBB209E}" dt="2022-10-11T07:01:09.056" v="7" actId="26606"/>
          <ac:cxnSpMkLst>
            <pc:docMk/>
            <pc:sldMk cId="1826625687" sldId="277"/>
            <ac:cxnSpMk id="3112" creationId="{7E1D4427-852B-4B37-8E76-0E9F1810BA2A}"/>
          </ac:cxnSpMkLst>
        </pc:cxnChg>
        <pc:cxnChg chg="add del">
          <ac:chgData name="Susan Ubaghs" userId="483b4a0b-64ff-4a5c-84f9-13002e891e27" providerId="ADAL" clId="{CD28FD18-DC65-4C0D-B1B2-2DE7EBBB209E}" dt="2022-10-11T07:01:13.614" v="10" actId="26606"/>
          <ac:cxnSpMkLst>
            <pc:docMk/>
            <pc:sldMk cId="1826625687" sldId="277"/>
            <ac:cxnSpMk id="3119" creationId="{F5486A9D-1265-4B57-91E6-68E666B978BC}"/>
          </ac:cxnSpMkLst>
        </pc:cxnChg>
        <pc:cxnChg chg="add del">
          <ac:chgData name="Susan Ubaghs" userId="483b4a0b-64ff-4a5c-84f9-13002e891e27" providerId="ADAL" clId="{CD28FD18-DC65-4C0D-B1B2-2DE7EBBB209E}" dt="2022-10-11T07:01:13.614" v="10" actId="26606"/>
          <ac:cxnSpMkLst>
            <pc:docMk/>
            <pc:sldMk cId="1826625687" sldId="277"/>
            <ac:cxnSpMk id="3121" creationId="{73D8893D-DEBE-4F67-901F-166F75E9C6E7}"/>
          </ac:cxnSpMkLst>
        </pc:cxnChg>
        <pc:cxnChg chg="add del">
          <ac:chgData name="Susan Ubaghs" userId="483b4a0b-64ff-4a5c-84f9-13002e891e27" providerId="ADAL" clId="{CD28FD18-DC65-4C0D-B1B2-2DE7EBBB209E}" dt="2022-10-11T07:34:49.645" v="420" actId="26606"/>
          <ac:cxnSpMkLst>
            <pc:docMk/>
            <pc:sldMk cId="1826625687" sldId="277"/>
            <ac:cxnSpMk id="3127" creationId="{7E1D4427-852B-4B37-8E76-0E9F1810BA2A}"/>
          </ac:cxnSpMkLst>
        </pc:cxnChg>
        <pc:cxnChg chg="add del">
          <ac:chgData name="Susan Ubaghs" userId="483b4a0b-64ff-4a5c-84f9-13002e891e27" providerId="ADAL" clId="{CD28FD18-DC65-4C0D-B1B2-2DE7EBBB209E}" dt="2022-10-11T07:34:49.645" v="420" actId="26606"/>
          <ac:cxnSpMkLst>
            <pc:docMk/>
            <pc:sldMk cId="1826625687" sldId="277"/>
            <ac:cxnSpMk id="3129" creationId="{5C6A2BAE-B461-4B55-8E1F-0722ABDD1393}"/>
          </ac:cxnSpMkLst>
        </pc:cxnChg>
        <pc:cxnChg chg="add del">
          <ac:chgData name="Susan Ubaghs" userId="483b4a0b-64ff-4a5c-84f9-13002e891e27" providerId="ADAL" clId="{CD28FD18-DC65-4C0D-B1B2-2DE7EBBB209E}" dt="2022-10-11T07:35:03.469" v="422" actId="26606"/>
          <ac:cxnSpMkLst>
            <pc:docMk/>
            <pc:sldMk cId="1826625687" sldId="277"/>
            <ac:cxnSpMk id="3140" creationId="{7E1D4427-852B-4B37-8E76-0E9F1810BA2A}"/>
          </ac:cxnSpMkLst>
        </pc:cxnChg>
        <pc:cxnChg chg="add del">
          <ac:chgData name="Susan Ubaghs" userId="483b4a0b-64ff-4a5c-84f9-13002e891e27" providerId="ADAL" clId="{CD28FD18-DC65-4C0D-B1B2-2DE7EBBB209E}" dt="2022-10-11T07:35:03.469" v="422" actId="26606"/>
          <ac:cxnSpMkLst>
            <pc:docMk/>
            <pc:sldMk cId="1826625687" sldId="277"/>
            <ac:cxnSpMk id="3144" creationId="{5C6A2BAE-B461-4B55-8E1F-0722ABDD1393}"/>
          </ac:cxnSpMkLst>
        </pc:cxnChg>
        <pc:cxnChg chg="add">
          <ac:chgData name="Susan Ubaghs" userId="483b4a0b-64ff-4a5c-84f9-13002e891e27" providerId="ADAL" clId="{CD28FD18-DC65-4C0D-B1B2-2DE7EBBB209E}" dt="2022-10-11T07:35:03.469" v="422" actId="26606"/>
          <ac:cxnSpMkLst>
            <pc:docMk/>
            <pc:sldMk cId="1826625687" sldId="277"/>
            <ac:cxnSpMk id="3157" creationId="{7E1D4427-852B-4B37-8E76-0E9F1810BA2A}"/>
          </ac:cxnSpMkLst>
        </pc:cxnChg>
        <pc:cxnChg chg="add">
          <ac:chgData name="Susan Ubaghs" userId="483b4a0b-64ff-4a5c-84f9-13002e891e27" providerId="ADAL" clId="{CD28FD18-DC65-4C0D-B1B2-2DE7EBBB209E}" dt="2022-10-11T07:35:03.469" v="422" actId="26606"/>
          <ac:cxnSpMkLst>
            <pc:docMk/>
            <pc:sldMk cId="1826625687" sldId="277"/>
            <ac:cxnSpMk id="3161" creationId="{5C6A2BAE-B461-4B55-8E1F-0722ABDD1393}"/>
          </ac:cxnSpMkLst>
        </pc:cxnChg>
      </pc:sldChg>
      <pc:sldChg chg="modSp ord">
        <pc:chgData name="Susan Ubaghs" userId="483b4a0b-64ff-4a5c-84f9-13002e891e27" providerId="ADAL" clId="{CD28FD18-DC65-4C0D-B1B2-2DE7EBBB209E}" dt="2022-10-11T07:43:08.191" v="540" actId="1076"/>
        <pc:sldMkLst>
          <pc:docMk/>
          <pc:sldMk cId="390663719" sldId="278"/>
        </pc:sldMkLst>
        <pc:picChg chg="mod">
          <ac:chgData name="Susan Ubaghs" userId="483b4a0b-64ff-4a5c-84f9-13002e891e27" providerId="ADAL" clId="{CD28FD18-DC65-4C0D-B1B2-2DE7EBBB209E}" dt="2022-10-11T07:43:08.191" v="540" actId="1076"/>
          <ac:picMkLst>
            <pc:docMk/>
            <pc:sldMk cId="390663719" sldId="278"/>
            <ac:picMk id="2050" creationId="{2075B0CC-D579-4EB3-8884-F277A9812DC9}"/>
          </ac:picMkLst>
        </pc:picChg>
      </pc:sldChg>
      <pc:sldChg chg="modSp ord">
        <pc:chgData name="Susan Ubaghs" userId="483b4a0b-64ff-4a5c-84f9-13002e891e27" providerId="ADAL" clId="{CD28FD18-DC65-4C0D-B1B2-2DE7EBBB209E}" dt="2022-10-11T07:51:28.856" v="673" actId="14100"/>
        <pc:sldMkLst>
          <pc:docMk/>
          <pc:sldMk cId="2424963886" sldId="279"/>
        </pc:sldMkLst>
        <pc:picChg chg="mod">
          <ac:chgData name="Susan Ubaghs" userId="483b4a0b-64ff-4a5c-84f9-13002e891e27" providerId="ADAL" clId="{CD28FD18-DC65-4C0D-B1B2-2DE7EBBB209E}" dt="2022-10-11T07:51:28.856" v="673" actId="14100"/>
          <ac:picMkLst>
            <pc:docMk/>
            <pc:sldMk cId="2424963886" sldId="279"/>
            <ac:picMk id="4098" creationId="{49E28B5C-1891-4BC5-98C3-5195F881CB30}"/>
          </ac:picMkLst>
        </pc:picChg>
      </pc:sldChg>
      <pc:sldChg chg="modSp mod ord">
        <pc:chgData name="Susan Ubaghs" userId="483b4a0b-64ff-4a5c-84f9-13002e891e27" providerId="ADAL" clId="{CD28FD18-DC65-4C0D-B1B2-2DE7EBBB209E}" dt="2022-10-11T07:55:20.474" v="732" actId="115"/>
        <pc:sldMkLst>
          <pc:docMk/>
          <pc:sldMk cId="48851295" sldId="280"/>
        </pc:sldMkLst>
        <pc:spChg chg="mod">
          <ac:chgData name="Susan Ubaghs" userId="483b4a0b-64ff-4a5c-84f9-13002e891e27" providerId="ADAL" clId="{CD28FD18-DC65-4C0D-B1B2-2DE7EBBB209E}" dt="2022-10-11T07:55:20.474" v="732" actId="115"/>
          <ac:spMkLst>
            <pc:docMk/>
            <pc:sldMk cId="48851295" sldId="280"/>
            <ac:spMk id="3" creationId="{07CF4148-0C61-46C0-B865-E2619B89DFB9}"/>
          </ac:spMkLst>
        </pc:spChg>
      </pc:sldChg>
      <pc:sldChg chg="ord">
        <pc:chgData name="Susan Ubaghs" userId="483b4a0b-64ff-4a5c-84f9-13002e891e27" providerId="ADAL" clId="{CD28FD18-DC65-4C0D-B1B2-2DE7EBBB209E}" dt="2022-10-11T07:55:08.845" v="731"/>
        <pc:sldMkLst>
          <pc:docMk/>
          <pc:sldMk cId="2332096987" sldId="281"/>
        </pc:sldMkLst>
      </pc:sldChg>
      <pc:sldChg chg="modSp mod ord">
        <pc:chgData name="Susan Ubaghs" userId="483b4a0b-64ff-4a5c-84f9-13002e891e27" providerId="ADAL" clId="{CD28FD18-DC65-4C0D-B1B2-2DE7EBBB209E}" dt="2022-10-11T07:58:50.249" v="743"/>
        <pc:sldMkLst>
          <pc:docMk/>
          <pc:sldMk cId="1783892878" sldId="282"/>
        </pc:sldMkLst>
        <pc:spChg chg="mod">
          <ac:chgData name="Susan Ubaghs" userId="483b4a0b-64ff-4a5c-84f9-13002e891e27" providerId="ADAL" clId="{CD28FD18-DC65-4C0D-B1B2-2DE7EBBB209E}" dt="2022-10-11T07:28:14.149" v="206" actId="20577"/>
          <ac:spMkLst>
            <pc:docMk/>
            <pc:sldMk cId="1783892878" sldId="282"/>
            <ac:spMk id="2" creationId="{46DAD66A-A3FA-4E30-8D4A-EBCC100E1970}"/>
          </ac:spMkLst>
        </pc:spChg>
        <pc:spChg chg="mod">
          <ac:chgData name="Susan Ubaghs" userId="483b4a0b-64ff-4a5c-84f9-13002e891e27" providerId="ADAL" clId="{CD28FD18-DC65-4C0D-B1B2-2DE7EBBB209E}" dt="2022-10-11T07:28:51.991" v="251" actId="20577"/>
          <ac:spMkLst>
            <pc:docMk/>
            <pc:sldMk cId="1783892878" sldId="282"/>
            <ac:spMk id="3" creationId="{CB77BDA3-4CA9-4A1C-AA17-B3B3DDD88A95}"/>
          </ac:spMkLst>
        </pc:spChg>
        <pc:picChg chg="mod">
          <ac:chgData name="Susan Ubaghs" userId="483b4a0b-64ff-4a5c-84f9-13002e891e27" providerId="ADAL" clId="{CD28FD18-DC65-4C0D-B1B2-2DE7EBBB209E}" dt="2022-10-11T07:28:40.166" v="248" actId="14100"/>
          <ac:picMkLst>
            <pc:docMk/>
            <pc:sldMk cId="1783892878" sldId="282"/>
            <ac:picMk id="5124" creationId="{4564E256-6391-4A7D-877E-71BCE6A6F059}"/>
          </ac:picMkLst>
        </pc:picChg>
      </pc:sldChg>
      <pc:sldChg chg="ord">
        <pc:chgData name="Susan Ubaghs" userId="483b4a0b-64ff-4a5c-84f9-13002e891e27" providerId="ADAL" clId="{CD28FD18-DC65-4C0D-B1B2-2DE7EBBB209E}" dt="2022-10-11T07:07:44.015" v="33"/>
        <pc:sldMkLst>
          <pc:docMk/>
          <pc:sldMk cId="3619084710" sldId="284"/>
        </pc:sldMkLst>
      </pc:sldChg>
      <pc:sldChg chg="ord">
        <pc:chgData name="Susan Ubaghs" userId="483b4a0b-64ff-4a5c-84f9-13002e891e27" providerId="ADAL" clId="{CD28FD18-DC65-4C0D-B1B2-2DE7EBBB209E}" dt="2022-10-11T07:08:40.421" v="49"/>
        <pc:sldMkLst>
          <pc:docMk/>
          <pc:sldMk cId="2781164145" sldId="285"/>
        </pc:sldMkLst>
      </pc:sldChg>
      <pc:sldChg chg="ord">
        <pc:chgData name="Susan Ubaghs" userId="483b4a0b-64ff-4a5c-84f9-13002e891e27" providerId="ADAL" clId="{CD28FD18-DC65-4C0D-B1B2-2DE7EBBB209E}" dt="2022-10-11T07:08:25.720" v="47"/>
        <pc:sldMkLst>
          <pc:docMk/>
          <pc:sldMk cId="3031800606" sldId="286"/>
        </pc:sldMkLst>
      </pc:sldChg>
      <pc:sldChg chg="ord">
        <pc:chgData name="Susan Ubaghs" userId="483b4a0b-64ff-4a5c-84f9-13002e891e27" providerId="ADAL" clId="{CD28FD18-DC65-4C0D-B1B2-2DE7EBBB209E}" dt="2022-10-11T07:08:11.924" v="43"/>
        <pc:sldMkLst>
          <pc:docMk/>
          <pc:sldMk cId="1937211238" sldId="287"/>
        </pc:sldMkLst>
      </pc:sldChg>
      <pc:sldChg chg="del">
        <pc:chgData name="Susan Ubaghs" userId="483b4a0b-64ff-4a5c-84f9-13002e891e27" providerId="ADAL" clId="{CD28FD18-DC65-4C0D-B1B2-2DE7EBBB209E}" dt="2022-10-11T07:58:09.360" v="741" actId="2696"/>
        <pc:sldMkLst>
          <pc:docMk/>
          <pc:sldMk cId="2592226477" sldId="288"/>
        </pc:sldMkLst>
      </pc:sldChg>
      <pc:sldChg chg="addSp delSp modSp mod ord">
        <pc:chgData name="Susan Ubaghs" userId="483b4a0b-64ff-4a5c-84f9-13002e891e27" providerId="ADAL" clId="{CD28FD18-DC65-4C0D-B1B2-2DE7EBBB209E}" dt="2022-10-11T07:59:05.932" v="744" actId="255"/>
        <pc:sldMkLst>
          <pc:docMk/>
          <pc:sldMk cId="2615490939" sldId="289"/>
        </pc:sldMkLst>
        <pc:spChg chg="mod ord">
          <ac:chgData name="Susan Ubaghs" userId="483b4a0b-64ff-4a5c-84f9-13002e891e27" providerId="ADAL" clId="{CD28FD18-DC65-4C0D-B1B2-2DE7EBBB209E}" dt="2022-10-11T07:59:05.932" v="744" actId="255"/>
          <ac:spMkLst>
            <pc:docMk/>
            <pc:sldMk cId="2615490939" sldId="289"/>
            <ac:spMk id="3" creationId="{DE7ECEDC-8303-4B50-9FFB-4C2898D64A65}"/>
          </ac:spMkLst>
        </pc:spChg>
        <pc:spChg chg="del">
          <ac:chgData name="Susan Ubaghs" userId="483b4a0b-64ff-4a5c-84f9-13002e891e27" providerId="ADAL" clId="{CD28FD18-DC65-4C0D-B1B2-2DE7EBBB209E}" dt="2022-10-11T07:57:04.706" v="736" actId="26606"/>
          <ac:spMkLst>
            <pc:docMk/>
            <pc:sldMk cId="2615490939" sldId="289"/>
            <ac:spMk id="3076" creationId="{600B5AE2-C5CC-499C-8F2D-249888BE22C2}"/>
          </ac:spMkLst>
        </pc:spChg>
        <pc:spChg chg="del">
          <ac:chgData name="Susan Ubaghs" userId="483b4a0b-64ff-4a5c-84f9-13002e891e27" providerId="ADAL" clId="{CD28FD18-DC65-4C0D-B1B2-2DE7EBBB209E}" dt="2022-10-11T07:57:04.706" v="736" actId="26606"/>
          <ac:spMkLst>
            <pc:docMk/>
            <pc:sldMk cId="2615490939" sldId="289"/>
            <ac:spMk id="3077" creationId="{BA7A3698-B350-40E5-8475-9BCC41A089FC}"/>
          </ac:spMkLst>
        </pc:spChg>
        <pc:spChg chg="del">
          <ac:chgData name="Susan Ubaghs" userId="483b4a0b-64ff-4a5c-84f9-13002e891e27" providerId="ADAL" clId="{CD28FD18-DC65-4C0D-B1B2-2DE7EBBB209E}" dt="2022-10-11T07:57:04.706" v="736" actId="26606"/>
          <ac:spMkLst>
            <pc:docMk/>
            <pc:sldMk cId="2615490939" sldId="289"/>
            <ac:spMk id="3085" creationId="{990D0034-F768-41E7-85D4-F38C4DE85770}"/>
          </ac:spMkLst>
        </pc:spChg>
        <pc:spChg chg="add">
          <ac:chgData name="Susan Ubaghs" userId="483b4a0b-64ff-4a5c-84f9-13002e891e27" providerId="ADAL" clId="{CD28FD18-DC65-4C0D-B1B2-2DE7EBBB209E}" dt="2022-10-11T07:57:04.706" v="736" actId="26606"/>
          <ac:spMkLst>
            <pc:docMk/>
            <pc:sldMk cId="2615490939" sldId="289"/>
            <ac:spMk id="3092" creationId="{7D379150-F6B4-45C8-BE10-6B278AD400EB}"/>
          </ac:spMkLst>
        </pc:spChg>
        <pc:spChg chg="add">
          <ac:chgData name="Susan Ubaghs" userId="483b4a0b-64ff-4a5c-84f9-13002e891e27" providerId="ADAL" clId="{CD28FD18-DC65-4C0D-B1B2-2DE7EBBB209E}" dt="2022-10-11T07:57:04.706" v="736" actId="26606"/>
          <ac:spMkLst>
            <pc:docMk/>
            <pc:sldMk cId="2615490939" sldId="289"/>
            <ac:spMk id="3094" creationId="{5FFCF544-A370-4A5D-A95F-CA6E0E7191E6}"/>
          </ac:spMkLst>
        </pc:spChg>
        <pc:spChg chg="add">
          <ac:chgData name="Susan Ubaghs" userId="483b4a0b-64ff-4a5c-84f9-13002e891e27" providerId="ADAL" clId="{CD28FD18-DC65-4C0D-B1B2-2DE7EBBB209E}" dt="2022-10-11T07:57:04.706" v="736" actId="26606"/>
          <ac:spMkLst>
            <pc:docMk/>
            <pc:sldMk cId="2615490939" sldId="289"/>
            <ac:spMk id="3098" creationId="{52ABB703-2B0E-4C3B-B4A2-F3973548E561}"/>
          </ac:spMkLst>
        </pc:spChg>
        <pc:spChg chg="add">
          <ac:chgData name="Susan Ubaghs" userId="483b4a0b-64ff-4a5c-84f9-13002e891e27" providerId="ADAL" clId="{CD28FD18-DC65-4C0D-B1B2-2DE7EBBB209E}" dt="2022-10-11T07:57:04.706" v="736" actId="26606"/>
          <ac:spMkLst>
            <pc:docMk/>
            <pc:sldMk cId="2615490939" sldId="289"/>
            <ac:spMk id="3102" creationId="{E95DA498-D9A2-4DA9-B9DA-B3776E08CF7E}"/>
          </ac:spMkLst>
        </pc:spChg>
        <pc:spChg chg="add">
          <ac:chgData name="Susan Ubaghs" userId="483b4a0b-64ff-4a5c-84f9-13002e891e27" providerId="ADAL" clId="{CD28FD18-DC65-4C0D-B1B2-2DE7EBBB209E}" dt="2022-10-11T07:57:04.706" v="736" actId="26606"/>
          <ac:spMkLst>
            <pc:docMk/>
            <pc:sldMk cId="2615490939" sldId="289"/>
            <ac:spMk id="3104" creationId="{82A73093-4B9D-420D-B17E-52293703A1D4}"/>
          </ac:spMkLst>
        </pc:spChg>
        <pc:picChg chg="mod">
          <ac:chgData name="Susan Ubaghs" userId="483b4a0b-64ff-4a5c-84f9-13002e891e27" providerId="ADAL" clId="{CD28FD18-DC65-4C0D-B1B2-2DE7EBBB209E}" dt="2022-10-11T07:57:04.706" v="736" actId="26606"/>
          <ac:picMkLst>
            <pc:docMk/>
            <pc:sldMk cId="2615490939" sldId="289"/>
            <ac:picMk id="4" creationId="{420D8C6D-3B8C-4242-A8D8-3F8D87DB9AD1}"/>
          </ac:picMkLst>
        </pc:picChg>
        <pc:cxnChg chg="del">
          <ac:chgData name="Susan Ubaghs" userId="483b4a0b-64ff-4a5c-84f9-13002e891e27" providerId="ADAL" clId="{CD28FD18-DC65-4C0D-B1B2-2DE7EBBB209E}" dt="2022-10-11T07:57:04.706" v="736" actId="26606"/>
          <ac:cxnSpMkLst>
            <pc:docMk/>
            <pc:sldMk cId="2615490939" sldId="289"/>
            <ac:cxnSpMk id="3078" creationId="{0AC655C7-EC94-4BE6-84C8-2F9EFBBB2789}"/>
          </ac:cxnSpMkLst>
        </pc:cxnChg>
        <pc:cxnChg chg="del">
          <ac:chgData name="Susan Ubaghs" userId="483b4a0b-64ff-4a5c-84f9-13002e891e27" providerId="ADAL" clId="{CD28FD18-DC65-4C0D-B1B2-2DE7EBBB209E}" dt="2022-10-11T07:57:04.706" v="736" actId="26606"/>
          <ac:cxnSpMkLst>
            <pc:docMk/>
            <pc:sldMk cId="2615490939" sldId="289"/>
            <ac:cxnSpMk id="3087" creationId="{5A0A5CF6-407C-4691-8122-49DF69D0020D}"/>
          </ac:cxnSpMkLst>
        </pc:cxnChg>
        <pc:cxnChg chg="add">
          <ac:chgData name="Susan Ubaghs" userId="483b4a0b-64ff-4a5c-84f9-13002e891e27" providerId="ADAL" clId="{CD28FD18-DC65-4C0D-B1B2-2DE7EBBB209E}" dt="2022-10-11T07:57:04.706" v="736" actId="26606"/>
          <ac:cxnSpMkLst>
            <pc:docMk/>
            <pc:sldMk cId="2615490939" sldId="289"/>
            <ac:cxnSpMk id="3096" creationId="{6EEB3B97-A638-498B-8083-54191CE71E01}"/>
          </ac:cxnSpMkLst>
        </pc:cxnChg>
        <pc:cxnChg chg="add">
          <ac:chgData name="Susan Ubaghs" userId="483b4a0b-64ff-4a5c-84f9-13002e891e27" providerId="ADAL" clId="{CD28FD18-DC65-4C0D-B1B2-2DE7EBBB209E}" dt="2022-10-11T07:57:04.706" v="736" actId="26606"/>
          <ac:cxnSpMkLst>
            <pc:docMk/>
            <pc:sldMk cId="2615490939" sldId="289"/>
            <ac:cxnSpMk id="3100" creationId="{9C21570E-E159-49A6-9891-FA397B7A92D3}"/>
          </ac:cxnSpMkLst>
        </pc:cxnChg>
      </pc:sldChg>
      <pc:sldChg chg="addSp modSp new mod modClrScheme chgLayout">
        <pc:chgData name="Susan Ubaghs" userId="483b4a0b-64ff-4a5c-84f9-13002e891e27" providerId="ADAL" clId="{CD28FD18-DC65-4C0D-B1B2-2DE7EBBB209E}" dt="2022-10-11T07:49:10.348" v="627" actId="20577"/>
        <pc:sldMkLst>
          <pc:docMk/>
          <pc:sldMk cId="2071692522" sldId="290"/>
        </pc:sldMkLst>
        <pc:spChg chg="mod ord">
          <ac:chgData name="Susan Ubaghs" userId="483b4a0b-64ff-4a5c-84f9-13002e891e27" providerId="ADAL" clId="{CD28FD18-DC65-4C0D-B1B2-2DE7EBBB209E}" dt="2022-10-11T07:48:31.064" v="547" actId="700"/>
          <ac:spMkLst>
            <pc:docMk/>
            <pc:sldMk cId="2071692522" sldId="290"/>
            <ac:spMk id="2" creationId="{B9BAC482-5770-40CE-A7EE-8FEBAB29E9DE}"/>
          </ac:spMkLst>
        </pc:spChg>
        <pc:spChg chg="add mod ord">
          <ac:chgData name="Susan Ubaghs" userId="483b4a0b-64ff-4a5c-84f9-13002e891e27" providerId="ADAL" clId="{CD28FD18-DC65-4C0D-B1B2-2DE7EBBB209E}" dt="2022-10-11T07:49:10.348" v="627" actId="20577"/>
          <ac:spMkLst>
            <pc:docMk/>
            <pc:sldMk cId="2071692522" sldId="290"/>
            <ac:spMk id="3" creationId="{8F81B78E-058F-4E89-BE54-DD87045BE905}"/>
          </ac:spMkLst>
        </pc:spChg>
      </pc:sldChg>
      <pc:sldChg chg="modSp new mod">
        <pc:chgData name="Susan Ubaghs" userId="483b4a0b-64ff-4a5c-84f9-13002e891e27" providerId="ADAL" clId="{CD28FD18-DC65-4C0D-B1B2-2DE7EBBB209E}" dt="2022-10-11T07:51:10.505" v="672" actId="20577"/>
        <pc:sldMkLst>
          <pc:docMk/>
          <pc:sldMk cId="35374438" sldId="291"/>
        </pc:sldMkLst>
        <pc:spChg chg="mod">
          <ac:chgData name="Susan Ubaghs" userId="483b4a0b-64ff-4a5c-84f9-13002e891e27" providerId="ADAL" clId="{CD28FD18-DC65-4C0D-B1B2-2DE7EBBB209E}" dt="2022-10-11T07:13:09.039" v="139" actId="20577"/>
          <ac:spMkLst>
            <pc:docMk/>
            <pc:sldMk cId="35374438" sldId="291"/>
            <ac:spMk id="2" creationId="{B3AD26E2-BD87-4F7E-BA18-5A4476DA6414}"/>
          </ac:spMkLst>
        </pc:spChg>
        <pc:spChg chg="mod">
          <ac:chgData name="Susan Ubaghs" userId="483b4a0b-64ff-4a5c-84f9-13002e891e27" providerId="ADAL" clId="{CD28FD18-DC65-4C0D-B1B2-2DE7EBBB209E}" dt="2022-10-11T07:51:10.505" v="672" actId="20577"/>
          <ac:spMkLst>
            <pc:docMk/>
            <pc:sldMk cId="35374438" sldId="291"/>
            <ac:spMk id="3" creationId="{551DF23B-F57F-43E9-A8B0-25F2591BF182}"/>
          </ac:spMkLst>
        </pc:spChg>
      </pc:sldChg>
      <pc:sldChg chg="modSp new mod ord">
        <pc:chgData name="Susan Ubaghs" userId="483b4a0b-64ff-4a5c-84f9-13002e891e27" providerId="ADAL" clId="{CD28FD18-DC65-4C0D-B1B2-2DE7EBBB209E}" dt="2022-10-11T07:53:47.842" v="729"/>
        <pc:sldMkLst>
          <pc:docMk/>
          <pc:sldMk cId="2450360016" sldId="292"/>
        </pc:sldMkLst>
        <pc:spChg chg="mod">
          <ac:chgData name="Susan Ubaghs" userId="483b4a0b-64ff-4a5c-84f9-13002e891e27" providerId="ADAL" clId="{CD28FD18-DC65-4C0D-B1B2-2DE7EBBB209E}" dt="2022-10-11T07:29:18.998" v="258" actId="5793"/>
          <ac:spMkLst>
            <pc:docMk/>
            <pc:sldMk cId="2450360016" sldId="292"/>
            <ac:spMk id="2" creationId="{BEBBFBF3-1B55-4585-B411-DA97D0D2D72A}"/>
          </ac:spMkLst>
        </pc:spChg>
      </pc:sldChg>
    </pc:docChg>
  </pc:docChgLst>
</pc:chgInfo>
</file>

<file path=ppt/diagrams/_rels/data2.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s>
</file>

<file path=ppt/diagrams/_rels/data3.xml.rels><?xml version="1.0" encoding="UTF-8" standalone="yes"?>
<Relationships xmlns="http://schemas.openxmlformats.org/package/2006/relationships"><Relationship Id="rId2" Type="http://schemas.openxmlformats.org/officeDocument/2006/relationships/image" Target="../media/image19.svg"/><Relationship Id="rId1" Type="http://schemas.openxmlformats.org/officeDocument/2006/relationships/image" Target="../media/image18.png"/></Relationships>
</file>

<file path=ppt/diagrams/_rels/data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svg"/><Relationship Id="rId1" Type="http://schemas.openxmlformats.org/officeDocument/2006/relationships/image" Target="../media/image20.png"/><Relationship Id="rId4" Type="http://schemas.openxmlformats.org/officeDocument/2006/relationships/image" Target="../media/image23.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s>
</file>

<file path=ppt/diagrams/_rels/drawing3.xml.rels><?xml version="1.0" encoding="UTF-8" standalone="yes"?>
<Relationships xmlns="http://schemas.openxmlformats.org/package/2006/relationships"><Relationship Id="rId2" Type="http://schemas.openxmlformats.org/officeDocument/2006/relationships/image" Target="../media/image19.svg"/><Relationship Id="rId1" Type="http://schemas.openxmlformats.org/officeDocument/2006/relationships/image" Target="../media/image18.png"/></Relationships>
</file>

<file path=ppt/diagrams/_rels/drawing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svg"/><Relationship Id="rId1" Type="http://schemas.openxmlformats.org/officeDocument/2006/relationships/image" Target="../media/image20.png"/><Relationship Id="rId4" Type="http://schemas.openxmlformats.org/officeDocument/2006/relationships/image" Target="../media/image23.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6CF61C-33F5-41B7-A30B-FA0C770E2549}" type="doc">
      <dgm:prSet loTypeId="urn:microsoft.com/office/officeart/2005/8/layout/process2" loCatId="process" qsTypeId="urn:microsoft.com/office/officeart/2005/8/quickstyle/simple1" qsCatId="simple" csTypeId="urn:microsoft.com/office/officeart/2005/8/colors/accent1_2" csCatId="accent1" phldr="1"/>
      <dgm:spPr/>
      <dgm:t>
        <a:bodyPr/>
        <a:lstStyle/>
        <a:p>
          <a:endParaRPr lang="en-US"/>
        </a:p>
      </dgm:t>
    </dgm:pt>
    <dgm:pt modelId="{50425AD7-7F29-450A-9EE8-BBADDA02EAAD}">
      <dgm:prSet custT="1"/>
      <dgm:spPr>
        <a:solidFill>
          <a:schemeClr val="accent4">
            <a:lumMod val="60000"/>
            <a:lumOff val="40000"/>
          </a:schemeClr>
        </a:solidFill>
        <a:ln w="38100">
          <a:solidFill>
            <a:schemeClr val="accent6">
              <a:lumMod val="75000"/>
            </a:schemeClr>
          </a:solidFill>
        </a:ln>
      </dgm:spPr>
      <dgm:t>
        <a:bodyPr/>
        <a:lstStyle/>
        <a:p>
          <a:r>
            <a:rPr lang="en-US" sz="2000" b="1"/>
            <a:t>Doel:</a:t>
          </a:r>
        </a:p>
      </dgm:t>
    </dgm:pt>
    <dgm:pt modelId="{DC92480B-973A-414C-B39F-D6BFEEC08D62}" type="parTrans" cxnId="{BAA7AC49-AB76-4FB3-9DE8-08729D8CD2A9}">
      <dgm:prSet/>
      <dgm:spPr/>
      <dgm:t>
        <a:bodyPr/>
        <a:lstStyle/>
        <a:p>
          <a:endParaRPr lang="en-US"/>
        </a:p>
      </dgm:t>
    </dgm:pt>
    <dgm:pt modelId="{53F093E7-1018-4941-B849-AE6C46ABECB6}" type="sibTrans" cxnId="{BAA7AC49-AB76-4FB3-9DE8-08729D8CD2A9}">
      <dgm:prSet/>
      <dgm:spPr/>
      <dgm:t>
        <a:bodyPr/>
        <a:lstStyle/>
        <a:p>
          <a:endParaRPr lang="en-US"/>
        </a:p>
      </dgm:t>
    </dgm:pt>
    <dgm:pt modelId="{2046C4F3-F2AE-4C5E-BFBC-A0E6A9ED5010}">
      <dgm:prSet custT="1"/>
      <dgm:spPr>
        <a:solidFill>
          <a:schemeClr val="accent4">
            <a:lumMod val="60000"/>
            <a:lumOff val="40000"/>
          </a:schemeClr>
        </a:solidFill>
        <a:ln w="38100">
          <a:solidFill>
            <a:schemeClr val="accent6">
              <a:lumMod val="75000"/>
            </a:schemeClr>
          </a:solidFill>
        </a:ln>
      </dgm:spPr>
      <dgm:t>
        <a:bodyPr/>
        <a:lstStyle/>
        <a:p>
          <a:r>
            <a:rPr lang="nl-NL" sz="1400"/>
            <a:t>Je herkent risicolezers en kunt je aanbod hierop afstemmen </a:t>
          </a:r>
          <a:endParaRPr lang="en-US" sz="1400"/>
        </a:p>
      </dgm:t>
    </dgm:pt>
    <dgm:pt modelId="{9E5F5829-6BBB-4DA3-B592-022FF6236BEC}" type="parTrans" cxnId="{06E099BA-4F9A-46F1-A14D-6C15CB99EFBD}">
      <dgm:prSet/>
      <dgm:spPr/>
      <dgm:t>
        <a:bodyPr/>
        <a:lstStyle/>
        <a:p>
          <a:endParaRPr lang="en-US"/>
        </a:p>
      </dgm:t>
    </dgm:pt>
    <dgm:pt modelId="{48770DE1-FD12-413C-8952-9DBE24AEC135}" type="sibTrans" cxnId="{06E099BA-4F9A-46F1-A14D-6C15CB99EFBD}">
      <dgm:prSet/>
      <dgm:spPr/>
      <dgm:t>
        <a:bodyPr/>
        <a:lstStyle/>
        <a:p>
          <a:endParaRPr lang="en-US"/>
        </a:p>
      </dgm:t>
    </dgm:pt>
    <dgm:pt modelId="{5C5DF241-9407-4DD2-A21C-B400230C5939}">
      <dgm:prSet custT="1"/>
      <dgm:spPr>
        <a:solidFill>
          <a:schemeClr val="accent4">
            <a:lumMod val="60000"/>
            <a:lumOff val="40000"/>
          </a:schemeClr>
        </a:solidFill>
        <a:ln w="38100">
          <a:solidFill>
            <a:schemeClr val="accent6">
              <a:lumMod val="75000"/>
            </a:schemeClr>
          </a:solidFill>
        </a:ln>
      </dgm:spPr>
      <dgm:t>
        <a:bodyPr/>
        <a:lstStyle/>
        <a:p>
          <a:r>
            <a:rPr lang="nl-NL" sz="2000" b="1">
              <a:sym typeface="Wingdings" panose="05000000000000000000" pitchFamily="2" charset="2"/>
            </a:rPr>
            <a:t>Aanleiding:</a:t>
          </a:r>
        </a:p>
        <a:p>
          <a:r>
            <a:rPr lang="nl-NL" sz="1400">
              <a:sym typeface="Wingdings" panose="05000000000000000000" pitchFamily="2" charset="2"/>
            </a:rPr>
            <a:t>   </a:t>
          </a:r>
          <a:r>
            <a:rPr lang="nl-NL" sz="1400"/>
            <a:t> leesresultaten gaan achteruit, leesproblemen worden groter.</a:t>
          </a:r>
          <a:br>
            <a:rPr lang="nl-NL" sz="1400"/>
          </a:br>
          <a:r>
            <a:rPr lang="nl-NL" sz="1400"/>
            <a:t>   </a:t>
          </a:r>
          <a:r>
            <a:rPr lang="nl-NL" sz="1400">
              <a:sym typeface="Wingdings" panose="05000000000000000000" pitchFamily="2" charset="2"/>
            </a:rPr>
            <a:t></a:t>
          </a:r>
          <a:r>
            <a:rPr lang="nl-NL" sz="1400"/>
            <a:t> wens: één lijn met betrekking tot signaleren en aanpak van risicolezers.</a:t>
          </a:r>
          <a:br>
            <a:rPr lang="nl-NL" sz="1400"/>
          </a:br>
          <a:r>
            <a:rPr lang="nl-NL" sz="1400"/>
            <a:t>   </a:t>
          </a:r>
          <a:r>
            <a:rPr lang="nl-NL" sz="1400">
              <a:sym typeface="Wingdings" panose="05000000000000000000" pitchFamily="2" charset="2"/>
            </a:rPr>
            <a:t></a:t>
          </a:r>
          <a:r>
            <a:rPr lang="nl-NL" sz="1400"/>
            <a:t> reguliere aanpak (methode) blijkt soms niet effectief bij risicolezers.</a:t>
          </a:r>
          <a:br>
            <a:rPr lang="nl-NL" sz="1400"/>
          </a:br>
          <a:r>
            <a:rPr lang="nl-NL" sz="1400"/>
            <a:t>   </a:t>
          </a:r>
          <a:r>
            <a:rPr lang="nl-NL" sz="1400">
              <a:sym typeface="Wingdings" panose="05000000000000000000" pitchFamily="2" charset="2"/>
            </a:rPr>
            <a:t></a:t>
          </a:r>
          <a:r>
            <a:rPr lang="nl-NL" sz="1400"/>
            <a:t> te lang vasthouden aan dezelfde aanpak (terwijl deze niet blijkt te werken)</a:t>
          </a:r>
          <a:br>
            <a:rPr lang="nl-NL" sz="1400"/>
          </a:br>
          <a:r>
            <a:rPr lang="nl-NL" sz="1400"/>
            <a:t>   </a:t>
          </a:r>
          <a:r>
            <a:rPr lang="nl-NL" sz="1400">
              <a:sym typeface="Wingdings" panose="05000000000000000000" pitchFamily="2" charset="2"/>
            </a:rPr>
            <a:t></a:t>
          </a:r>
          <a:r>
            <a:rPr lang="nl-NL" sz="1400"/>
            <a:t> ondersteuners in hun kracht zetten!</a:t>
          </a:r>
          <a:endParaRPr lang="en-US" sz="1400"/>
        </a:p>
      </dgm:t>
    </dgm:pt>
    <dgm:pt modelId="{303055B2-2486-4E6E-9338-58D39C81574C}" type="parTrans" cxnId="{7014D827-CD6E-45C0-A0B7-98DB28567607}">
      <dgm:prSet/>
      <dgm:spPr/>
      <dgm:t>
        <a:bodyPr/>
        <a:lstStyle/>
        <a:p>
          <a:endParaRPr lang="en-US"/>
        </a:p>
      </dgm:t>
    </dgm:pt>
    <dgm:pt modelId="{BDDD8213-F5C5-49C7-B2F8-90390BAE6553}" type="sibTrans" cxnId="{7014D827-CD6E-45C0-A0B7-98DB28567607}">
      <dgm:prSet/>
      <dgm:spPr/>
      <dgm:t>
        <a:bodyPr/>
        <a:lstStyle/>
        <a:p>
          <a:endParaRPr lang="en-US"/>
        </a:p>
      </dgm:t>
    </dgm:pt>
    <dgm:pt modelId="{04221D5C-87C7-4698-A4AD-8551C46AA563}">
      <dgm:prSet custT="1"/>
      <dgm:spPr>
        <a:solidFill>
          <a:schemeClr val="accent4">
            <a:lumMod val="60000"/>
            <a:lumOff val="40000"/>
          </a:schemeClr>
        </a:solidFill>
        <a:ln w="38100">
          <a:solidFill>
            <a:schemeClr val="accent6">
              <a:lumMod val="75000"/>
            </a:schemeClr>
          </a:solidFill>
        </a:ln>
      </dgm:spPr>
      <dgm:t>
        <a:bodyPr/>
        <a:lstStyle/>
        <a:p>
          <a:r>
            <a:rPr lang="nl-NL" sz="1400"/>
            <a:t>Je weet welke stappen doorlopen worden bij risicolezers (ondersteuningsniveaus)</a:t>
          </a:r>
          <a:endParaRPr lang="en-US" sz="1400"/>
        </a:p>
      </dgm:t>
    </dgm:pt>
    <dgm:pt modelId="{B2FD60B2-8526-4B61-907E-BF2149D5D2CF}" type="parTrans" cxnId="{9A3F6533-8D64-4D19-9482-CA94D1C8FFBA}">
      <dgm:prSet/>
      <dgm:spPr/>
      <dgm:t>
        <a:bodyPr/>
        <a:lstStyle/>
        <a:p>
          <a:endParaRPr lang="nl-NL"/>
        </a:p>
      </dgm:t>
    </dgm:pt>
    <dgm:pt modelId="{F0068B74-36DB-4792-A4AC-BB46378769C9}" type="sibTrans" cxnId="{9A3F6533-8D64-4D19-9482-CA94D1C8FFBA}">
      <dgm:prSet/>
      <dgm:spPr/>
      <dgm:t>
        <a:bodyPr/>
        <a:lstStyle/>
        <a:p>
          <a:endParaRPr lang="nl-NL"/>
        </a:p>
      </dgm:t>
    </dgm:pt>
    <dgm:pt modelId="{263CEAAE-B84D-4882-A79E-5742AE6ED3BC}">
      <dgm:prSet custT="1"/>
      <dgm:spPr>
        <a:solidFill>
          <a:schemeClr val="accent4">
            <a:lumMod val="60000"/>
            <a:lumOff val="40000"/>
          </a:schemeClr>
        </a:solidFill>
        <a:ln w="38100">
          <a:solidFill>
            <a:schemeClr val="accent6">
              <a:lumMod val="75000"/>
            </a:schemeClr>
          </a:solidFill>
        </a:ln>
      </dgm:spPr>
      <dgm:t>
        <a:bodyPr/>
        <a:lstStyle/>
        <a:p>
          <a:r>
            <a:rPr lang="en-US" sz="1400" dirty="0"/>
            <a:t>Je </a:t>
          </a:r>
          <a:r>
            <a:rPr lang="en-US" sz="1400" dirty="0" err="1"/>
            <a:t>weet</a:t>
          </a:r>
          <a:r>
            <a:rPr lang="en-US" sz="1400" dirty="0"/>
            <a:t> hoe je </a:t>
          </a:r>
          <a:r>
            <a:rPr lang="en-US" sz="1400" dirty="0" err="1"/>
            <a:t>risciolezers</a:t>
          </a:r>
          <a:r>
            <a:rPr lang="en-US" sz="1400" dirty="0"/>
            <a:t> </a:t>
          </a:r>
          <a:r>
            <a:rPr lang="en-US" sz="1400" dirty="0" err="1"/>
            <a:t>kunt</a:t>
          </a:r>
          <a:r>
            <a:rPr lang="en-US" sz="1400" dirty="0"/>
            <a:t> </a:t>
          </a:r>
          <a:r>
            <a:rPr lang="en-US" sz="1400" dirty="0" err="1"/>
            <a:t>begeleiden</a:t>
          </a:r>
          <a:r>
            <a:rPr lang="en-US" sz="1400" dirty="0"/>
            <a:t> </a:t>
          </a:r>
        </a:p>
      </dgm:t>
    </dgm:pt>
    <dgm:pt modelId="{84528ED9-49D5-493C-A7B3-BC398606EC8F}" type="parTrans" cxnId="{CE6569E9-BBE0-441D-9484-39200EBB5AA2}">
      <dgm:prSet/>
      <dgm:spPr/>
      <dgm:t>
        <a:bodyPr/>
        <a:lstStyle/>
        <a:p>
          <a:endParaRPr lang="nl-NL"/>
        </a:p>
      </dgm:t>
    </dgm:pt>
    <dgm:pt modelId="{BE82D703-0C0F-463F-A472-1F28AC948ED0}" type="sibTrans" cxnId="{CE6569E9-BBE0-441D-9484-39200EBB5AA2}">
      <dgm:prSet/>
      <dgm:spPr/>
      <dgm:t>
        <a:bodyPr/>
        <a:lstStyle/>
        <a:p>
          <a:endParaRPr lang="nl-NL"/>
        </a:p>
      </dgm:t>
    </dgm:pt>
    <dgm:pt modelId="{8825778B-5659-41A6-A141-DC8D9B084406}">
      <dgm:prSet custT="1"/>
      <dgm:spPr>
        <a:solidFill>
          <a:schemeClr val="accent4">
            <a:lumMod val="60000"/>
            <a:lumOff val="40000"/>
          </a:schemeClr>
        </a:solidFill>
        <a:ln w="38100">
          <a:solidFill>
            <a:schemeClr val="accent6">
              <a:lumMod val="75000"/>
            </a:schemeClr>
          </a:solidFill>
        </a:ln>
      </dgm:spPr>
      <dgm:t>
        <a:bodyPr/>
        <a:lstStyle/>
        <a:p>
          <a:r>
            <a:rPr lang="en-US" sz="1400" dirty="0"/>
            <a:t>Je </a:t>
          </a:r>
          <a:r>
            <a:rPr lang="en-US" sz="1400" dirty="0" err="1"/>
            <a:t>weet</a:t>
          </a:r>
          <a:r>
            <a:rPr lang="en-US" sz="1400" dirty="0"/>
            <a:t> de </a:t>
          </a:r>
          <a:r>
            <a:rPr lang="en-US" sz="1400" dirty="0" err="1"/>
            <a:t>uitgangspunten</a:t>
          </a:r>
          <a:r>
            <a:rPr lang="en-US" sz="1400" dirty="0"/>
            <a:t> van TNLL (en BOUW!, </a:t>
          </a:r>
          <a:r>
            <a:rPr lang="en-US" sz="1400" dirty="0" err="1"/>
            <a:t>vervolg</a:t>
          </a:r>
          <a:r>
            <a:rPr lang="en-US" sz="1400" dirty="0"/>
            <a:t>) en </a:t>
          </a:r>
          <a:r>
            <a:rPr lang="en-US" sz="1400" dirty="0" err="1"/>
            <a:t>kunt</a:t>
          </a:r>
          <a:r>
            <a:rPr lang="en-US" sz="1400" dirty="0"/>
            <a:t> de </a:t>
          </a:r>
          <a:r>
            <a:rPr lang="en-US" sz="1400" dirty="0" err="1"/>
            <a:t>vertaalslag</a:t>
          </a:r>
          <a:r>
            <a:rPr lang="en-US" sz="1400" dirty="0"/>
            <a:t> </a:t>
          </a:r>
          <a:r>
            <a:rPr lang="en-US" sz="1400" dirty="0" err="1"/>
            <a:t>maken</a:t>
          </a:r>
          <a:r>
            <a:rPr lang="en-US" sz="1400" dirty="0"/>
            <a:t> </a:t>
          </a:r>
          <a:r>
            <a:rPr lang="en-US" sz="1400" dirty="0" err="1"/>
            <a:t>naar</a:t>
          </a:r>
          <a:r>
            <a:rPr lang="en-US" sz="1400" dirty="0"/>
            <a:t> de </a:t>
          </a:r>
          <a:r>
            <a:rPr lang="en-US" sz="1400" dirty="0" err="1"/>
            <a:t>praktijk</a:t>
          </a:r>
          <a:endParaRPr lang="en-US" sz="1400" dirty="0"/>
        </a:p>
      </dgm:t>
    </dgm:pt>
    <dgm:pt modelId="{506FB1F1-FB2D-44FD-89D7-C17DD481BC81}" type="parTrans" cxnId="{4F450D49-E649-4B13-ACFA-3BA2F4466591}">
      <dgm:prSet/>
      <dgm:spPr/>
      <dgm:t>
        <a:bodyPr/>
        <a:lstStyle/>
        <a:p>
          <a:endParaRPr lang="nl-NL"/>
        </a:p>
      </dgm:t>
    </dgm:pt>
    <dgm:pt modelId="{DAA75A81-073B-4118-8BE0-FA287A2A4E8E}" type="sibTrans" cxnId="{4F450D49-E649-4B13-ACFA-3BA2F4466591}">
      <dgm:prSet/>
      <dgm:spPr/>
      <dgm:t>
        <a:bodyPr/>
        <a:lstStyle/>
        <a:p>
          <a:endParaRPr lang="nl-NL"/>
        </a:p>
      </dgm:t>
    </dgm:pt>
    <dgm:pt modelId="{FB129AD4-5EA1-40A9-A7B1-C17BCCDF6931}" type="pres">
      <dgm:prSet presAssocID="{CE6CF61C-33F5-41B7-A30B-FA0C770E2549}" presName="linearFlow" presStyleCnt="0">
        <dgm:presLayoutVars>
          <dgm:resizeHandles val="exact"/>
        </dgm:presLayoutVars>
      </dgm:prSet>
      <dgm:spPr/>
    </dgm:pt>
    <dgm:pt modelId="{4B806E50-6E67-4D70-AC92-4F3E12D2136F}" type="pres">
      <dgm:prSet presAssocID="{50425AD7-7F29-450A-9EE8-BBADDA02EAAD}" presName="node" presStyleLbl="node1" presStyleIdx="0" presStyleCnt="2" custScaleX="117384" custLinFactY="88145" custLinFactNeighborX="-11874" custLinFactNeighborY="100000">
        <dgm:presLayoutVars>
          <dgm:bulletEnabled val="1"/>
        </dgm:presLayoutVars>
      </dgm:prSet>
      <dgm:spPr/>
    </dgm:pt>
    <dgm:pt modelId="{882C91CC-CA09-466A-9B64-2F1ED6DD714E}" type="pres">
      <dgm:prSet presAssocID="{53F093E7-1018-4941-B849-AE6C46ABECB6}" presName="sibTrans" presStyleLbl="sibTrans2D1" presStyleIdx="0" presStyleCnt="1" custAng="10902227" custLinFactNeighborX="-30516" custLinFactNeighborY="4847"/>
      <dgm:spPr/>
    </dgm:pt>
    <dgm:pt modelId="{B573ED35-B781-4694-81C0-A8DD3DD32769}" type="pres">
      <dgm:prSet presAssocID="{53F093E7-1018-4941-B849-AE6C46ABECB6}" presName="connectorText" presStyleLbl="sibTrans2D1" presStyleIdx="0" presStyleCnt="1"/>
      <dgm:spPr/>
    </dgm:pt>
    <dgm:pt modelId="{4DEE0347-7546-4443-8766-95E577B04048}" type="pres">
      <dgm:prSet presAssocID="{5C5DF241-9407-4DD2-A21C-B400230C5939}" presName="node" presStyleLbl="node1" presStyleIdx="1" presStyleCnt="2" custScaleX="114983" custLinFactY="-90435" custLinFactNeighborX="-12925" custLinFactNeighborY="-100000">
        <dgm:presLayoutVars>
          <dgm:bulletEnabled val="1"/>
        </dgm:presLayoutVars>
      </dgm:prSet>
      <dgm:spPr/>
    </dgm:pt>
  </dgm:ptLst>
  <dgm:cxnLst>
    <dgm:cxn modelId="{5C3A2106-A650-43F3-87F0-0A0C489D6B72}" type="presOf" srcId="{2046C4F3-F2AE-4C5E-BFBC-A0E6A9ED5010}" destId="{4B806E50-6E67-4D70-AC92-4F3E12D2136F}" srcOrd="0" destOrd="2" presId="urn:microsoft.com/office/officeart/2005/8/layout/process2"/>
    <dgm:cxn modelId="{D1003211-CC64-4C4B-AAAB-F7CC01437968}" type="presOf" srcId="{263CEAAE-B84D-4882-A79E-5742AE6ED3BC}" destId="{4B806E50-6E67-4D70-AC92-4F3E12D2136F}" srcOrd="0" destOrd="3" presId="urn:microsoft.com/office/officeart/2005/8/layout/process2"/>
    <dgm:cxn modelId="{EC691D24-494B-4B56-ADD3-5B305833B7C1}" type="presOf" srcId="{8825778B-5659-41A6-A141-DC8D9B084406}" destId="{4B806E50-6E67-4D70-AC92-4F3E12D2136F}" srcOrd="0" destOrd="4" presId="urn:microsoft.com/office/officeart/2005/8/layout/process2"/>
    <dgm:cxn modelId="{7014D827-CD6E-45C0-A0B7-98DB28567607}" srcId="{CE6CF61C-33F5-41B7-A30B-FA0C770E2549}" destId="{5C5DF241-9407-4DD2-A21C-B400230C5939}" srcOrd="1" destOrd="0" parTransId="{303055B2-2486-4E6E-9338-58D39C81574C}" sibTransId="{BDDD8213-F5C5-49C7-B2F8-90390BAE6553}"/>
    <dgm:cxn modelId="{9A3F6533-8D64-4D19-9482-CA94D1C8FFBA}" srcId="{50425AD7-7F29-450A-9EE8-BBADDA02EAAD}" destId="{04221D5C-87C7-4698-A4AD-8551C46AA563}" srcOrd="0" destOrd="0" parTransId="{B2FD60B2-8526-4B61-907E-BF2149D5D2CF}" sibTransId="{F0068B74-36DB-4792-A4AC-BB46378769C9}"/>
    <dgm:cxn modelId="{4F450D49-E649-4B13-ACFA-3BA2F4466591}" srcId="{50425AD7-7F29-450A-9EE8-BBADDA02EAAD}" destId="{8825778B-5659-41A6-A141-DC8D9B084406}" srcOrd="3" destOrd="0" parTransId="{506FB1F1-FB2D-44FD-89D7-C17DD481BC81}" sibTransId="{DAA75A81-073B-4118-8BE0-FA287A2A4E8E}"/>
    <dgm:cxn modelId="{BAA7AC49-AB76-4FB3-9DE8-08729D8CD2A9}" srcId="{CE6CF61C-33F5-41B7-A30B-FA0C770E2549}" destId="{50425AD7-7F29-450A-9EE8-BBADDA02EAAD}" srcOrd="0" destOrd="0" parTransId="{DC92480B-973A-414C-B39F-D6BFEEC08D62}" sibTransId="{53F093E7-1018-4941-B849-AE6C46ABECB6}"/>
    <dgm:cxn modelId="{1EBD4953-0388-4946-906B-98D94A3B5332}" type="presOf" srcId="{5C5DF241-9407-4DD2-A21C-B400230C5939}" destId="{4DEE0347-7546-4443-8766-95E577B04048}" srcOrd="0" destOrd="0" presId="urn:microsoft.com/office/officeart/2005/8/layout/process2"/>
    <dgm:cxn modelId="{B420B58A-A519-409E-87B7-478FE7522949}" type="presOf" srcId="{53F093E7-1018-4941-B849-AE6C46ABECB6}" destId="{882C91CC-CA09-466A-9B64-2F1ED6DD714E}" srcOrd="0" destOrd="0" presId="urn:microsoft.com/office/officeart/2005/8/layout/process2"/>
    <dgm:cxn modelId="{7701E78F-1C6A-4E46-8C7B-DDC74E8AF22C}" type="presOf" srcId="{53F093E7-1018-4941-B849-AE6C46ABECB6}" destId="{B573ED35-B781-4694-81C0-A8DD3DD32769}" srcOrd="1" destOrd="0" presId="urn:microsoft.com/office/officeart/2005/8/layout/process2"/>
    <dgm:cxn modelId="{0559949E-3198-4856-9187-A748E5490D46}" type="presOf" srcId="{50425AD7-7F29-450A-9EE8-BBADDA02EAAD}" destId="{4B806E50-6E67-4D70-AC92-4F3E12D2136F}" srcOrd="0" destOrd="0" presId="urn:microsoft.com/office/officeart/2005/8/layout/process2"/>
    <dgm:cxn modelId="{6798D9AC-A89F-4D05-934F-EA4941D4CDD9}" type="presOf" srcId="{CE6CF61C-33F5-41B7-A30B-FA0C770E2549}" destId="{FB129AD4-5EA1-40A9-A7B1-C17BCCDF6931}" srcOrd="0" destOrd="0" presId="urn:microsoft.com/office/officeart/2005/8/layout/process2"/>
    <dgm:cxn modelId="{06E099BA-4F9A-46F1-A14D-6C15CB99EFBD}" srcId="{50425AD7-7F29-450A-9EE8-BBADDA02EAAD}" destId="{2046C4F3-F2AE-4C5E-BFBC-A0E6A9ED5010}" srcOrd="1" destOrd="0" parTransId="{9E5F5829-6BBB-4DA3-B592-022FF6236BEC}" sibTransId="{48770DE1-FD12-413C-8952-9DBE24AEC135}"/>
    <dgm:cxn modelId="{CE6569E9-BBE0-441D-9484-39200EBB5AA2}" srcId="{50425AD7-7F29-450A-9EE8-BBADDA02EAAD}" destId="{263CEAAE-B84D-4882-A79E-5742AE6ED3BC}" srcOrd="2" destOrd="0" parTransId="{84528ED9-49D5-493C-A7B3-BC398606EC8F}" sibTransId="{BE82D703-0C0F-463F-A472-1F28AC948ED0}"/>
    <dgm:cxn modelId="{65ED6BEE-D473-4236-82F2-D1F5CFA041F7}" type="presOf" srcId="{04221D5C-87C7-4698-A4AD-8551C46AA563}" destId="{4B806E50-6E67-4D70-AC92-4F3E12D2136F}" srcOrd="0" destOrd="1" presId="urn:microsoft.com/office/officeart/2005/8/layout/process2"/>
    <dgm:cxn modelId="{5767E6C6-93AC-475F-89E3-C440BD7BA342}" type="presParOf" srcId="{FB129AD4-5EA1-40A9-A7B1-C17BCCDF6931}" destId="{4B806E50-6E67-4D70-AC92-4F3E12D2136F}" srcOrd="0" destOrd="0" presId="urn:microsoft.com/office/officeart/2005/8/layout/process2"/>
    <dgm:cxn modelId="{6F6CBB8B-36C6-45F8-86F2-6DED72A7C232}" type="presParOf" srcId="{FB129AD4-5EA1-40A9-A7B1-C17BCCDF6931}" destId="{882C91CC-CA09-466A-9B64-2F1ED6DD714E}" srcOrd="1" destOrd="0" presId="urn:microsoft.com/office/officeart/2005/8/layout/process2"/>
    <dgm:cxn modelId="{E9C589FB-0EE2-47E2-B48C-9691D8C481DE}" type="presParOf" srcId="{882C91CC-CA09-466A-9B64-2F1ED6DD714E}" destId="{B573ED35-B781-4694-81C0-A8DD3DD32769}" srcOrd="0" destOrd="0" presId="urn:microsoft.com/office/officeart/2005/8/layout/process2"/>
    <dgm:cxn modelId="{039EF442-44AE-4B2B-920B-D7E2B852613C}" type="presParOf" srcId="{FB129AD4-5EA1-40A9-A7B1-C17BCCDF6931}" destId="{4DEE0347-7546-4443-8766-95E577B04048}" srcOrd="2"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4BD6B14-6C3F-4985-9B57-EE13EC90A69E}"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97AF5B97-BFBC-443B-B539-B87460D76F70}">
      <dgm:prSet/>
      <dgm:spPr/>
      <dgm:t>
        <a:bodyPr/>
        <a:lstStyle/>
        <a:p>
          <a:pPr>
            <a:lnSpc>
              <a:spcPct val="100000"/>
            </a:lnSpc>
          </a:pPr>
          <a:r>
            <a:rPr lang="nl-NL"/>
            <a:t>Stap voor stap gezamenlijk doorlopen van lesstof</a:t>
          </a:r>
          <a:endParaRPr lang="en-US"/>
        </a:p>
      </dgm:t>
    </dgm:pt>
    <dgm:pt modelId="{6556E4EE-A13F-4A81-B7C6-1FD5C6819E12}" type="parTrans" cxnId="{43550881-1659-42E7-B6E5-CB327D399A65}">
      <dgm:prSet/>
      <dgm:spPr/>
      <dgm:t>
        <a:bodyPr/>
        <a:lstStyle/>
        <a:p>
          <a:endParaRPr lang="en-US"/>
        </a:p>
      </dgm:t>
    </dgm:pt>
    <dgm:pt modelId="{30C8773D-C89C-4837-92C0-E1DB352266F1}" type="sibTrans" cxnId="{43550881-1659-42E7-B6E5-CB327D399A65}">
      <dgm:prSet/>
      <dgm:spPr/>
      <dgm:t>
        <a:bodyPr/>
        <a:lstStyle/>
        <a:p>
          <a:endParaRPr lang="en-US"/>
        </a:p>
      </dgm:t>
    </dgm:pt>
    <dgm:pt modelId="{B507DD89-8E49-4D43-AD4E-2AEC2196ECF5}">
      <dgm:prSet/>
      <dgm:spPr/>
      <dgm:t>
        <a:bodyPr/>
        <a:lstStyle/>
        <a:p>
          <a:pPr>
            <a:lnSpc>
              <a:spcPct val="100000"/>
            </a:lnSpc>
          </a:pPr>
          <a:r>
            <a:rPr lang="nl-NL"/>
            <a:t>Elke denkstap hardop voordoen</a:t>
          </a:r>
          <a:endParaRPr lang="en-US"/>
        </a:p>
      </dgm:t>
    </dgm:pt>
    <dgm:pt modelId="{71FCABC9-6632-456F-8A16-C4BE7F4F26BE}" type="parTrans" cxnId="{61E492F3-F82C-4DEF-B9E5-458691552A02}">
      <dgm:prSet/>
      <dgm:spPr/>
      <dgm:t>
        <a:bodyPr/>
        <a:lstStyle/>
        <a:p>
          <a:endParaRPr lang="en-US"/>
        </a:p>
      </dgm:t>
    </dgm:pt>
    <dgm:pt modelId="{B4965537-2DA5-4324-AE94-DFEFE55658E0}" type="sibTrans" cxnId="{61E492F3-F82C-4DEF-B9E5-458691552A02}">
      <dgm:prSet/>
      <dgm:spPr/>
      <dgm:t>
        <a:bodyPr/>
        <a:lstStyle/>
        <a:p>
          <a:endParaRPr lang="en-US"/>
        </a:p>
      </dgm:t>
    </dgm:pt>
    <dgm:pt modelId="{80A1DDC8-F14A-4B00-9828-8CC002787825}">
      <dgm:prSet/>
      <dgm:spPr/>
      <dgm:t>
        <a:bodyPr/>
        <a:lstStyle/>
        <a:p>
          <a:pPr>
            <a:lnSpc>
              <a:spcPct val="100000"/>
            </a:lnSpc>
          </a:pPr>
          <a:r>
            <a:rPr lang="nl-NL"/>
            <a:t>Steeds nagaan of leerlingen de stap begrijpen </a:t>
          </a:r>
          <a:endParaRPr lang="en-US"/>
        </a:p>
      </dgm:t>
    </dgm:pt>
    <dgm:pt modelId="{FDA8C93F-9818-4638-9693-3EDEF5E4A1BD}" type="parTrans" cxnId="{8C8874EC-A64F-4BEA-A809-4BB49B24D405}">
      <dgm:prSet/>
      <dgm:spPr/>
      <dgm:t>
        <a:bodyPr/>
        <a:lstStyle/>
        <a:p>
          <a:endParaRPr lang="en-US"/>
        </a:p>
      </dgm:t>
    </dgm:pt>
    <dgm:pt modelId="{CBC2096F-6AAE-4DFB-8AF2-B00828BA5538}" type="sibTrans" cxnId="{8C8874EC-A64F-4BEA-A809-4BB49B24D405}">
      <dgm:prSet/>
      <dgm:spPr/>
      <dgm:t>
        <a:bodyPr/>
        <a:lstStyle/>
        <a:p>
          <a:endParaRPr lang="en-US"/>
        </a:p>
      </dgm:t>
    </dgm:pt>
    <dgm:pt modelId="{F78E3975-8CBB-4053-8218-2216C878DA24}">
      <dgm:prSet/>
      <dgm:spPr/>
      <dgm:t>
        <a:bodyPr/>
        <a:lstStyle/>
        <a:p>
          <a:pPr>
            <a:lnSpc>
              <a:spcPct val="100000"/>
            </a:lnSpc>
          </a:pPr>
          <a:r>
            <a:rPr lang="nl-NL"/>
            <a:t>Wel voorbeelden geven, maar zo min mogelijk uitweiden </a:t>
          </a:r>
          <a:endParaRPr lang="en-US"/>
        </a:p>
      </dgm:t>
    </dgm:pt>
    <dgm:pt modelId="{ACBE352B-FE9F-4BC4-8047-471A57C7BE04}" type="parTrans" cxnId="{F9F8D94C-8ADC-4C93-A338-8DBA6CB34A2D}">
      <dgm:prSet/>
      <dgm:spPr/>
      <dgm:t>
        <a:bodyPr/>
        <a:lstStyle/>
        <a:p>
          <a:endParaRPr lang="en-US"/>
        </a:p>
      </dgm:t>
    </dgm:pt>
    <dgm:pt modelId="{D0F69F20-DBA1-4FEE-A567-C788CAF9C886}" type="sibTrans" cxnId="{F9F8D94C-8ADC-4C93-A338-8DBA6CB34A2D}">
      <dgm:prSet/>
      <dgm:spPr/>
      <dgm:t>
        <a:bodyPr/>
        <a:lstStyle/>
        <a:p>
          <a:endParaRPr lang="en-US"/>
        </a:p>
      </dgm:t>
    </dgm:pt>
    <dgm:pt modelId="{F37C7314-ACB1-4445-BBBA-F5E862176A3D}">
      <dgm:prSet/>
      <dgm:spPr/>
      <dgm:t>
        <a:bodyPr/>
        <a:lstStyle/>
        <a:p>
          <a:pPr>
            <a:lnSpc>
              <a:spcPct val="100000"/>
            </a:lnSpc>
          </a:pPr>
          <a:r>
            <a:rPr lang="nl-NL"/>
            <a:t>Stapsgewijs de moeilijkheidsgraad van de oefening verhogen </a:t>
          </a:r>
          <a:endParaRPr lang="en-US"/>
        </a:p>
      </dgm:t>
    </dgm:pt>
    <dgm:pt modelId="{B1FEB945-0842-4AA5-B467-4FBD5BE268A6}" type="parTrans" cxnId="{2F1835E1-D9BD-45C1-B11E-7128C22B7591}">
      <dgm:prSet/>
      <dgm:spPr/>
      <dgm:t>
        <a:bodyPr/>
        <a:lstStyle/>
        <a:p>
          <a:endParaRPr lang="en-US"/>
        </a:p>
      </dgm:t>
    </dgm:pt>
    <dgm:pt modelId="{310AEB29-22E2-48F3-AF73-7625E7F3AC98}" type="sibTrans" cxnId="{2F1835E1-D9BD-45C1-B11E-7128C22B7591}">
      <dgm:prSet/>
      <dgm:spPr/>
      <dgm:t>
        <a:bodyPr/>
        <a:lstStyle/>
        <a:p>
          <a:endParaRPr lang="en-US"/>
        </a:p>
      </dgm:t>
    </dgm:pt>
    <dgm:pt modelId="{74AC1E8A-3A21-49A1-9A7E-10172B484F78}" type="pres">
      <dgm:prSet presAssocID="{F4BD6B14-6C3F-4985-9B57-EE13EC90A69E}" presName="root" presStyleCnt="0">
        <dgm:presLayoutVars>
          <dgm:dir/>
          <dgm:resizeHandles val="exact"/>
        </dgm:presLayoutVars>
      </dgm:prSet>
      <dgm:spPr/>
    </dgm:pt>
    <dgm:pt modelId="{C6B56D36-7905-43CB-B1B2-16BAE3FE2DFE}" type="pres">
      <dgm:prSet presAssocID="{97AF5B97-BFBC-443B-B539-B87460D76F70}" presName="compNode" presStyleCnt="0"/>
      <dgm:spPr/>
    </dgm:pt>
    <dgm:pt modelId="{9DE70DF0-FFDE-4974-87C7-A274B267E9C1}" type="pres">
      <dgm:prSet presAssocID="{97AF5B97-BFBC-443B-B539-B87460D76F70}" presName="bgRect" presStyleLbl="bgShp" presStyleIdx="0" presStyleCnt="5"/>
      <dgm:spPr/>
    </dgm:pt>
    <dgm:pt modelId="{255138FE-915E-4ADF-AAAD-F62DDF5D4828}" type="pres">
      <dgm:prSet presAssocID="{97AF5B97-BFBC-443B-B539-B87460D76F70}"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anddruk"/>
        </a:ext>
      </dgm:extLst>
    </dgm:pt>
    <dgm:pt modelId="{FD1B29ED-3C62-46CF-962F-C6374F8B597C}" type="pres">
      <dgm:prSet presAssocID="{97AF5B97-BFBC-443B-B539-B87460D76F70}" presName="spaceRect" presStyleCnt="0"/>
      <dgm:spPr/>
    </dgm:pt>
    <dgm:pt modelId="{8D5A1ECB-4F4A-4608-8D02-16FDE2C6B79F}" type="pres">
      <dgm:prSet presAssocID="{97AF5B97-BFBC-443B-B539-B87460D76F70}" presName="parTx" presStyleLbl="revTx" presStyleIdx="0" presStyleCnt="5">
        <dgm:presLayoutVars>
          <dgm:chMax val="0"/>
          <dgm:chPref val="0"/>
        </dgm:presLayoutVars>
      </dgm:prSet>
      <dgm:spPr/>
    </dgm:pt>
    <dgm:pt modelId="{BE6E4916-E41F-4A51-9605-A77DCC55C91A}" type="pres">
      <dgm:prSet presAssocID="{30C8773D-C89C-4837-92C0-E1DB352266F1}" presName="sibTrans" presStyleCnt="0"/>
      <dgm:spPr/>
    </dgm:pt>
    <dgm:pt modelId="{BCEBF56D-3948-4528-A7C0-EC5246D3AB47}" type="pres">
      <dgm:prSet presAssocID="{B507DD89-8E49-4D43-AD4E-2AEC2196ECF5}" presName="compNode" presStyleCnt="0"/>
      <dgm:spPr/>
    </dgm:pt>
    <dgm:pt modelId="{324762A2-89B7-4E7F-8919-FEFB7EC23A99}" type="pres">
      <dgm:prSet presAssocID="{B507DD89-8E49-4D43-AD4E-2AEC2196ECF5}" presName="bgRect" presStyleLbl="bgShp" presStyleIdx="1" presStyleCnt="5"/>
      <dgm:spPr/>
    </dgm:pt>
    <dgm:pt modelId="{1E32228F-48F3-4AAF-AF6F-7B371F973FF7}" type="pres">
      <dgm:prSet presAssocID="{B507DD89-8E49-4D43-AD4E-2AEC2196ECF5}"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Vinkje"/>
        </a:ext>
      </dgm:extLst>
    </dgm:pt>
    <dgm:pt modelId="{337CE55D-9633-4DC7-AB5D-CD81BA67AC75}" type="pres">
      <dgm:prSet presAssocID="{B507DD89-8E49-4D43-AD4E-2AEC2196ECF5}" presName="spaceRect" presStyleCnt="0"/>
      <dgm:spPr/>
    </dgm:pt>
    <dgm:pt modelId="{320FB4FE-504C-4D3E-984E-A5BC8F8B21FC}" type="pres">
      <dgm:prSet presAssocID="{B507DD89-8E49-4D43-AD4E-2AEC2196ECF5}" presName="parTx" presStyleLbl="revTx" presStyleIdx="1" presStyleCnt="5">
        <dgm:presLayoutVars>
          <dgm:chMax val="0"/>
          <dgm:chPref val="0"/>
        </dgm:presLayoutVars>
      </dgm:prSet>
      <dgm:spPr/>
    </dgm:pt>
    <dgm:pt modelId="{861140C4-1C2B-4837-9167-D0EE675A7201}" type="pres">
      <dgm:prSet presAssocID="{B4965537-2DA5-4324-AE94-DFEFE55658E0}" presName="sibTrans" presStyleCnt="0"/>
      <dgm:spPr/>
    </dgm:pt>
    <dgm:pt modelId="{EF4EF894-4218-413F-9D15-6ECAB6DE87DA}" type="pres">
      <dgm:prSet presAssocID="{80A1DDC8-F14A-4B00-9828-8CC002787825}" presName="compNode" presStyleCnt="0"/>
      <dgm:spPr/>
    </dgm:pt>
    <dgm:pt modelId="{623CB520-E056-41BE-85F6-BEA6345817FD}" type="pres">
      <dgm:prSet presAssocID="{80A1DDC8-F14A-4B00-9828-8CC002787825}" presName="bgRect" presStyleLbl="bgShp" presStyleIdx="2" presStyleCnt="5"/>
      <dgm:spPr/>
    </dgm:pt>
    <dgm:pt modelId="{99D0AB07-3A7A-4E51-B292-187D6667FF6A}" type="pres">
      <dgm:prSet presAssocID="{80A1DDC8-F14A-4B00-9828-8CC002787825}"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d with Gears"/>
        </a:ext>
      </dgm:extLst>
    </dgm:pt>
    <dgm:pt modelId="{FD508955-242F-41D8-9699-1EF1462A5834}" type="pres">
      <dgm:prSet presAssocID="{80A1DDC8-F14A-4B00-9828-8CC002787825}" presName="spaceRect" presStyleCnt="0"/>
      <dgm:spPr/>
    </dgm:pt>
    <dgm:pt modelId="{49BFAF50-D23E-408D-8126-36017D080525}" type="pres">
      <dgm:prSet presAssocID="{80A1DDC8-F14A-4B00-9828-8CC002787825}" presName="parTx" presStyleLbl="revTx" presStyleIdx="2" presStyleCnt="5">
        <dgm:presLayoutVars>
          <dgm:chMax val="0"/>
          <dgm:chPref val="0"/>
        </dgm:presLayoutVars>
      </dgm:prSet>
      <dgm:spPr/>
    </dgm:pt>
    <dgm:pt modelId="{1B97F538-DD3C-4344-8DE2-EA40A0D133AE}" type="pres">
      <dgm:prSet presAssocID="{CBC2096F-6AAE-4DFB-8AF2-B00828BA5538}" presName="sibTrans" presStyleCnt="0"/>
      <dgm:spPr/>
    </dgm:pt>
    <dgm:pt modelId="{9A75B8CE-0080-4447-86CF-57960D365D41}" type="pres">
      <dgm:prSet presAssocID="{F78E3975-8CBB-4053-8218-2216C878DA24}" presName="compNode" presStyleCnt="0"/>
      <dgm:spPr/>
    </dgm:pt>
    <dgm:pt modelId="{FAF433BD-4F99-478A-BB3F-0DA8E816DA90}" type="pres">
      <dgm:prSet presAssocID="{F78E3975-8CBB-4053-8218-2216C878DA24}" presName="bgRect" presStyleLbl="bgShp" presStyleIdx="3" presStyleCnt="5"/>
      <dgm:spPr/>
    </dgm:pt>
    <dgm:pt modelId="{B6DDDFEF-3103-41D8-8D45-BA469C3C8033}" type="pres">
      <dgm:prSet presAssocID="{F78E3975-8CBB-4053-8218-2216C878DA24}"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opwatch"/>
        </a:ext>
      </dgm:extLst>
    </dgm:pt>
    <dgm:pt modelId="{EB986C57-385C-444C-B2DB-E9A646630063}" type="pres">
      <dgm:prSet presAssocID="{F78E3975-8CBB-4053-8218-2216C878DA24}" presName="spaceRect" presStyleCnt="0"/>
      <dgm:spPr/>
    </dgm:pt>
    <dgm:pt modelId="{9A8143DF-0B4B-4701-B112-592D04EF9186}" type="pres">
      <dgm:prSet presAssocID="{F78E3975-8CBB-4053-8218-2216C878DA24}" presName="parTx" presStyleLbl="revTx" presStyleIdx="3" presStyleCnt="5">
        <dgm:presLayoutVars>
          <dgm:chMax val="0"/>
          <dgm:chPref val="0"/>
        </dgm:presLayoutVars>
      </dgm:prSet>
      <dgm:spPr/>
    </dgm:pt>
    <dgm:pt modelId="{410A7DF9-8016-4735-91B2-AD32BB91D039}" type="pres">
      <dgm:prSet presAssocID="{D0F69F20-DBA1-4FEE-A567-C788CAF9C886}" presName="sibTrans" presStyleCnt="0"/>
      <dgm:spPr/>
    </dgm:pt>
    <dgm:pt modelId="{64F43584-8DA4-4B29-AE75-8ACDF41393E3}" type="pres">
      <dgm:prSet presAssocID="{F37C7314-ACB1-4445-BBBA-F5E862176A3D}" presName="compNode" presStyleCnt="0"/>
      <dgm:spPr/>
    </dgm:pt>
    <dgm:pt modelId="{5FC8391A-A5A3-438F-B742-4A3C3F6D04F8}" type="pres">
      <dgm:prSet presAssocID="{F37C7314-ACB1-4445-BBBA-F5E862176A3D}" presName="bgRect" presStyleLbl="bgShp" presStyleIdx="4" presStyleCnt="5"/>
      <dgm:spPr/>
    </dgm:pt>
    <dgm:pt modelId="{20B612AC-6D44-420D-81F9-0A8D83C017DA}" type="pres">
      <dgm:prSet presAssocID="{F37C7314-ACB1-4445-BBBA-F5E862176A3D}"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Lopen"/>
        </a:ext>
      </dgm:extLst>
    </dgm:pt>
    <dgm:pt modelId="{6D92609F-0FD7-4814-BA4D-1E6EAF392121}" type="pres">
      <dgm:prSet presAssocID="{F37C7314-ACB1-4445-BBBA-F5E862176A3D}" presName="spaceRect" presStyleCnt="0"/>
      <dgm:spPr/>
    </dgm:pt>
    <dgm:pt modelId="{283FD123-EAD0-4BA6-816E-FDDEF2630491}" type="pres">
      <dgm:prSet presAssocID="{F37C7314-ACB1-4445-BBBA-F5E862176A3D}" presName="parTx" presStyleLbl="revTx" presStyleIdx="4" presStyleCnt="5">
        <dgm:presLayoutVars>
          <dgm:chMax val="0"/>
          <dgm:chPref val="0"/>
        </dgm:presLayoutVars>
      </dgm:prSet>
      <dgm:spPr/>
    </dgm:pt>
  </dgm:ptLst>
  <dgm:cxnLst>
    <dgm:cxn modelId="{F9F8D94C-8ADC-4C93-A338-8DBA6CB34A2D}" srcId="{F4BD6B14-6C3F-4985-9B57-EE13EC90A69E}" destId="{F78E3975-8CBB-4053-8218-2216C878DA24}" srcOrd="3" destOrd="0" parTransId="{ACBE352B-FE9F-4BC4-8047-471A57C7BE04}" sibTransId="{D0F69F20-DBA1-4FEE-A567-C788CAF9C886}"/>
    <dgm:cxn modelId="{43550881-1659-42E7-B6E5-CB327D399A65}" srcId="{F4BD6B14-6C3F-4985-9B57-EE13EC90A69E}" destId="{97AF5B97-BFBC-443B-B539-B87460D76F70}" srcOrd="0" destOrd="0" parTransId="{6556E4EE-A13F-4A81-B7C6-1FD5C6819E12}" sibTransId="{30C8773D-C89C-4837-92C0-E1DB352266F1}"/>
    <dgm:cxn modelId="{4B02098E-74BA-4B0D-AF33-14FAC432F600}" type="presOf" srcId="{F4BD6B14-6C3F-4985-9B57-EE13EC90A69E}" destId="{74AC1E8A-3A21-49A1-9A7E-10172B484F78}" srcOrd="0" destOrd="0" presId="urn:microsoft.com/office/officeart/2018/2/layout/IconVerticalSolidList"/>
    <dgm:cxn modelId="{7503E8A2-1E38-447F-9A52-6FDE02CDB679}" type="presOf" srcId="{97AF5B97-BFBC-443B-B539-B87460D76F70}" destId="{8D5A1ECB-4F4A-4608-8D02-16FDE2C6B79F}" srcOrd="0" destOrd="0" presId="urn:microsoft.com/office/officeart/2018/2/layout/IconVerticalSolidList"/>
    <dgm:cxn modelId="{972CBCB8-5176-4CBF-8B1F-BCC43A9FC4BB}" type="presOf" srcId="{B507DD89-8E49-4D43-AD4E-2AEC2196ECF5}" destId="{320FB4FE-504C-4D3E-984E-A5BC8F8B21FC}" srcOrd="0" destOrd="0" presId="urn:microsoft.com/office/officeart/2018/2/layout/IconVerticalSolidList"/>
    <dgm:cxn modelId="{74F54CD4-6B80-4AB1-BD14-FF83A03CA689}" type="presOf" srcId="{80A1DDC8-F14A-4B00-9828-8CC002787825}" destId="{49BFAF50-D23E-408D-8126-36017D080525}" srcOrd="0" destOrd="0" presId="urn:microsoft.com/office/officeart/2018/2/layout/IconVerticalSolidList"/>
    <dgm:cxn modelId="{0DB12FDF-83AB-4AF1-8F53-E56ECFC6AD77}" type="presOf" srcId="{F37C7314-ACB1-4445-BBBA-F5E862176A3D}" destId="{283FD123-EAD0-4BA6-816E-FDDEF2630491}" srcOrd="0" destOrd="0" presId="urn:microsoft.com/office/officeart/2018/2/layout/IconVerticalSolidList"/>
    <dgm:cxn modelId="{A77621E1-EE6F-48D5-86FC-213D0C99CFBB}" type="presOf" srcId="{F78E3975-8CBB-4053-8218-2216C878DA24}" destId="{9A8143DF-0B4B-4701-B112-592D04EF9186}" srcOrd="0" destOrd="0" presId="urn:microsoft.com/office/officeart/2018/2/layout/IconVerticalSolidList"/>
    <dgm:cxn modelId="{2F1835E1-D9BD-45C1-B11E-7128C22B7591}" srcId="{F4BD6B14-6C3F-4985-9B57-EE13EC90A69E}" destId="{F37C7314-ACB1-4445-BBBA-F5E862176A3D}" srcOrd="4" destOrd="0" parTransId="{B1FEB945-0842-4AA5-B467-4FBD5BE268A6}" sibTransId="{310AEB29-22E2-48F3-AF73-7625E7F3AC98}"/>
    <dgm:cxn modelId="{8C8874EC-A64F-4BEA-A809-4BB49B24D405}" srcId="{F4BD6B14-6C3F-4985-9B57-EE13EC90A69E}" destId="{80A1DDC8-F14A-4B00-9828-8CC002787825}" srcOrd="2" destOrd="0" parTransId="{FDA8C93F-9818-4638-9693-3EDEF5E4A1BD}" sibTransId="{CBC2096F-6AAE-4DFB-8AF2-B00828BA5538}"/>
    <dgm:cxn modelId="{61E492F3-F82C-4DEF-B9E5-458691552A02}" srcId="{F4BD6B14-6C3F-4985-9B57-EE13EC90A69E}" destId="{B507DD89-8E49-4D43-AD4E-2AEC2196ECF5}" srcOrd="1" destOrd="0" parTransId="{71FCABC9-6632-456F-8A16-C4BE7F4F26BE}" sibTransId="{B4965537-2DA5-4324-AE94-DFEFE55658E0}"/>
    <dgm:cxn modelId="{36E1868D-7AEC-41A2-BDAD-076ABFF4C84A}" type="presParOf" srcId="{74AC1E8A-3A21-49A1-9A7E-10172B484F78}" destId="{C6B56D36-7905-43CB-B1B2-16BAE3FE2DFE}" srcOrd="0" destOrd="0" presId="urn:microsoft.com/office/officeart/2018/2/layout/IconVerticalSolidList"/>
    <dgm:cxn modelId="{6BC3020D-59D2-4851-AB90-E444F5A85761}" type="presParOf" srcId="{C6B56D36-7905-43CB-B1B2-16BAE3FE2DFE}" destId="{9DE70DF0-FFDE-4974-87C7-A274B267E9C1}" srcOrd="0" destOrd="0" presId="urn:microsoft.com/office/officeart/2018/2/layout/IconVerticalSolidList"/>
    <dgm:cxn modelId="{D6D891C8-6260-4DA2-952E-BB619A87C244}" type="presParOf" srcId="{C6B56D36-7905-43CB-B1B2-16BAE3FE2DFE}" destId="{255138FE-915E-4ADF-AAAD-F62DDF5D4828}" srcOrd="1" destOrd="0" presId="urn:microsoft.com/office/officeart/2018/2/layout/IconVerticalSolidList"/>
    <dgm:cxn modelId="{EDF57164-C5A2-468C-9739-F5B61B1EF6C3}" type="presParOf" srcId="{C6B56D36-7905-43CB-B1B2-16BAE3FE2DFE}" destId="{FD1B29ED-3C62-46CF-962F-C6374F8B597C}" srcOrd="2" destOrd="0" presId="urn:microsoft.com/office/officeart/2018/2/layout/IconVerticalSolidList"/>
    <dgm:cxn modelId="{28414343-BA52-4ABC-9F01-C9B0E4A4418E}" type="presParOf" srcId="{C6B56D36-7905-43CB-B1B2-16BAE3FE2DFE}" destId="{8D5A1ECB-4F4A-4608-8D02-16FDE2C6B79F}" srcOrd="3" destOrd="0" presId="urn:microsoft.com/office/officeart/2018/2/layout/IconVerticalSolidList"/>
    <dgm:cxn modelId="{154039EE-4E90-4C68-BA50-4109211B1A03}" type="presParOf" srcId="{74AC1E8A-3A21-49A1-9A7E-10172B484F78}" destId="{BE6E4916-E41F-4A51-9605-A77DCC55C91A}" srcOrd="1" destOrd="0" presId="urn:microsoft.com/office/officeart/2018/2/layout/IconVerticalSolidList"/>
    <dgm:cxn modelId="{F4CBCA84-7C04-4E61-8615-5F7319EFB794}" type="presParOf" srcId="{74AC1E8A-3A21-49A1-9A7E-10172B484F78}" destId="{BCEBF56D-3948-4528-A7C0-EC5246D3AB47}" srcOrd="2" destOrd="0" presId="urn:microsoft.com/office/officeart/2018/2/layout/IconVerticalSolidList"/>
    <dgm:cxn modelId="{03F7C815-37AF-4D9D-A6F7-F462503F8254}" type="presParOf" srcId="{BCEBF56D-3948-4528-A7C0-EC5246D3AB47}" destId="{324762A2-89B7-4E7F-8919-FEFB7EC23A99}" srcOrd="0" destOrd="0" presId="urn:microsoft.com/office/officeart/2018/2/layout/IconVerticalSolidList"/>
    <dgm:cxn modelId="{FC4B7482-CABB-4ABE-A457-03F98EB97FED}" type="presParOf" srcId="{BCEBF56D-3948-4528-A7C0-EC5246D3AB47}" destId="{1E32228F-48F3-4AAF-AF6F-7B371F973FF7}" srcOrd="1" destOrd="0" presId="urn:microsoft.com/office/officeart/2018/2/layout/IconVerticalSolidList"/>
    <dgm:cxn modelId="{71E2CB0E-396A-4C23-A432-D255736DDA4A}" type="presParOf" srcId="{BCEBF56D-3948-4528-A7C0-EC5246D3AB47}" destId="{337CE55D-9633-4DC7-AB5D-CD81BA67AC75}" srcOrd="2" destOrd="0" presId="urn:microsoft.com/office/officeart/2018/2/layout/IconVerticalSolidList"/>
    <dgm:cxn modelId="{0AFB228B-E374-4D8C-B10F-07D2AAB7FF96}" type="presParOf" srcId="{BCEBF56D-3948-4528-A7C0-EC5246D3AB47}" destId="{320FB4FE-504C-4D3E-984E-A5BC8F8B21FC}" srcOrd="3" destOrd="0" presId="urn:microsoft.com/office/officeart/2018/2/layout/IconVerticalSolidList"/>
    <dgm:cxn modelId="{83277A46-FD23-4A24-88A7-833DE4D06C81}" type="presParOf" srcId="{74AC1E8A-3A21-49A1-9A7E-10172B484F78}" destId="{861140C4-1C2B-4837-9167-D0EE675A7201}" srcOrd="3" destOrd="0" presId="urn:microsoft.com/office/officeart/2018/2/layout/IconVerticalSolidList"/>
    <dgm:cxn modelId="{858BA87A-AEE6-4C8C-8DEC-770747F193DA}" type="presParOf" srcId="{74AC1E8A-3A21-49A1-9A7E-10172B484F78}" destId="{EF4EF894-4218-413F-9D15-6ECAB6DE87DA}" srcOrd="4" destOrd="0" presId="urn:microsoft.com/office/officeart/2018/2/layout/IconVerticalSolidList"/>
    <dgm:cxn modelId="{BA902E3B-D9F4-47EC-9A56-B8CBAA3019F3}" type="presParOf" srcId="{EF4EF894-4218-413F-9D15-6ECAB6DE87DA}" destId="{623CB520-E056-41BE-85F6-BEA6345817FD}" srcOrd="0" destOrd="0" presId="urn:microsoft.com/office/officeart/2018/2/layout/IconVerticalSolidList"/>
    <dgm:cxn modelId="{36A604E2-CFB2-4B86-B186-E94370BD5E00}" type="presParOf" srcId="{EF4EF894-4218-413F-9D15-6ECAB6DE87DA}" destId="{99D0AB07-3A7A-4E51-B292-187D6667FF6A}" srcOrd="1" destOrd="0" presId="urn:microsoft.com/office/officeart/2018/2/layout/IconVerticalSolidList"/>
    <dgm:cxn modelId="{AE801777-0CB4-4B99-84F5-ACCB324327C9}" type="presParOf" srcId="{EF4EF894-4218-413F-9D15-6ECAB6DE87DA}" destId="{FD508955-242F-41D8-9699-1EF1462A5834}" srcOrd="2" destOrd="0" presId="urn:microsoft.com/office/officeart/2018/2/layout/IconVerticalSolidList"/>
    <dgm:cxn modelId="{94361728-580A-46EF-BF4F-374F5627E176}" type="presParOf" srcId="{EF4EF894-4218-413F-9D15-6ECAB6DE87DA}" destId="{49BFAF50-D23E-408D-8126-36017D080525}" srcOrd="3" destOrd="0" presId="urn:microsoft.com/office/officeart/2018/2/layout/IconVerticalSolidList"/>
    <dgm:cxn modelId="{C44B029C-5A2A-4FA3-814F-19C73F12962C}" type="presParOf" srcId="{74AC1E8A-3A21-49A1-9A7E-10172B484F78}" destId="{1B97F538-DD3C-4344-8DE2-EA40A0D133AE}" srcOrd="5" destOrd="0" presId="urn:microsoft.com/office/officeart/2018/2/layout/IconVerticalSolidList"/>
    <dgm:cxn modelId="{D24CBF06-BEA6-4F6E-9020-F542AAA94DCC}" type="presParOf" srcId="{74AC1E8A-3A21-49A1-9A7E-10172B484F78}" destId="{9A75B8CE-0080-4447-86CF-57960D365D41}" srcOrd="6" destOrd="0" presId="urn:microsoft.com/office/officeart/2018/2/layout/IconVerticalSolidList"/>
    <dgm:cxn modelId="{924DF27D-58C5-407B-A6C1-B82D2AEC0B17}" type="presParOf" srcId="{9A75B8CE-0080-4447-86CF-57960D365D41}" destId="{FAF433BD-4F99-478A-BB3F-0DA8E816DA90}" srcOrd="0" destOrd="0" presId="urn:microsoft.com/office/officeart/2018/2/layout/IconVerticalSolidList"/>
    <dgm:cxn modelId="{FA6ED594-0CA6-4B35-86D4-01062AD668C9}" type="presParOf" srcId="{9A75B8CE-0080-4447-86CF-57960D365D41}" destId="{B6DDDFEF-3103-41D8-8D45-BA469C3C8033}" srcOrd="1" destOrd="0" presId="urn:microsoft.com/office/officeart/2018/2/layout/IconVerticalSolidList"/>
    <dgm:cxn modelId="{72343E30-D227-4E38-899D-62C2F725DEC1}" type="presParOf" srcId="{9A75B8CE-0080-4447-86CF-57960D365D41}" destId="{EB986C57-385C-444C-B2DB-E9A646630063}" srcOrd="2" destOrd="0" presId="urn:microsoft.com/office/officeart/2018/2/layout/IconVerticalSolidList"/>
    <dgm:cxn modelId="{7038AC90-DA06-466B-A41B-97804B4943BF}" type="presParOf" srcId="{9A75B8CE-0080-4447-86CF-57960D365D41}" destId="{9A8143DF-0B4B-4701-B112-592D04EF9186}" srcOrd="3" destOrd="0" presId="urn:microsoft.com/office/officeart/2018/2/layout/IconVerticalSolidList"/>
    <dgm:cxn modelId="{2B7CBA23-7D0C-4146-98B6-E6CF5127FD9F}" type="presParOf" srcId="{74AC1E8A-3A21-49A1-9A7E-10172B484F78}" destId="{410A7DF9-8016-4735-91B2-AD32BB91D039}" srcOrd="7" destOrd="0" presId="urn:microsoft.com/office/officeart/2018/2/layout/IconVerticalSolidList"/>
    <dgm:cxn modelId="{382ED291-C0D7-401E-B59C-737F590017EB}" type="presParOf" srcId="{74AC1E8A-3A21-49A1-9A7E-10172B484F78}" destId="{64F43584-8DA4-4B29-AE75-8ACDF41393E3}" srcOrd="8" destOrd="0" presId="urn:microsoft.com/office/officeart/2018/2/layout/IconVerticalSolidList"/>
    <dgm:cxn modelId="{DCA499CD-9D52-46BA-A6D5-6159C0BCD0EF}" type="presParOf" srcId="{64F43584-8DA4-4B29-AE75-8ACDF41393E3}" destId="{5FC8391A-A5A3-438F-B742-4A3C3F6D04F8}" srcOrd="0" destOrd="0" presId="urn:microsoft.com/office/officeart/2018/2/layout/IconVerticalSolidList"/>
    <dgm:cxn modelId="{22F55B67-2234-4E11-A5AB-F5C0E5BB52D6}" type="presParOf" srcId="{64F43584-8DA4-4B29-AE75-8ACDF41393E3}" destId="{20B612AC-6D44-420D-81F9-0A8D83C017DA}" srcOrd="1" destOrd="0" presId="urn:microsoft.com/office/officeart/2018/2/layout/IconVerticalSolidList"/>
    <dgm:cxn modelId="{CE3845A0-158C-4316-A501-C039B5C3F29D}" type="presParOf" srcId="{64F43584-8DA4-4B29-AE75-8ACDF41393E3}" destId="{6D92609F-0FD7-4814-BA4D-1E6EAF392121}" srcOrd="2" destOrd="0" presId="urn:microsoft.com/office/officeart/2018/2/layout/IconVerticalSolidList"/>
    <dgm:cxn modelId="{DD49DF5D-1C57-48E6-974F-F2AC8222E0AF}" type="presParOf" srcId="{64F43584-8DA4-4B29-AE75-8ACDF41393E3}" destId="{283FD123-EAD0-4BA6-816E-FDDEF2630491}"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713CB54-A1D0-45FA-B784-6ECA0BBF731E}"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3F0E3F8F-169A-4CAF-9A1E-45F5B0ACF756}">
      <dgm:prSet custT="1"/>
      <dgm:spPr/>
      <dgm:t>
        <a:bodyPr/>
        <a:lstStyle/>
        <a:p>
          <a:pPr>
            <a:lnSpc>
              <a:spcPct val="100000"/>
            </a:lnSpc>
          </a:pPr>
          <a:r>
            <a:rPr lang="en-US" sz="2000"/>
            <a:t>Het hele </a:t>
          </a:r>
          <a:r>
            <a:rPr lang="en-US" sz="2000" err="1"/>
            <a:t>woord</a:t>
          </a:r>
          <a:r>
            <a:rPr lang="en-US" sz="2000"/>
            <a:t> correct </a:t>
          </a:r>
          <a:r>
            <a:rPr lang="en-US" sz="2000" err="1"/>
            <a:t>voorzeggen</a:t>
          </a:r>
          <a:r>
            <a:rPr lang="en-US" sz="2000"/>
            <a:t> (</a:t>
          </a:r>
          <a:r>
            <a:rPr lang="en-US" sz="2000" err="1"/>
            <a:t>stimuleert</a:t>
          </a:r>
          <a:r>
            <a:rPr lang="en-US" sz="2000"/>
            <a:t> </a:t>
          </a:r>
          <a:r>
            <a:rPr lang="en-US" sz="2000" err="1"/>
            <a:t>directe</a:t>
          </a:r>
          <a:r>
            <a:rPr lang="en-US" sz="2000"/>
            <a:t> </a:t>
          </a:r>
          <a:r>
            <a:rPr lang="en-US" sz="2000" err="1"/>
            <a:t>woordherkenning</a:t>
          </a:r>
          <a:r>
            <a:rPr lang="en-US" sz="2000"/>
            <a:t>)</a:t>
          </a:r>
        </a:p>
      </dgm:t>
    </dgm:pt>
    <dgm:pt modelId="{4D589AF2-BD3D-4BE0-BFB8-B7799C574FC2}" type="parTrans" cxnId="{892B7640-40C7-45E2-9DE1-CF208A0AB341}">
      <dgm:prSet/>
      <dgm:spPr/>
      <dgm:t>
        <a:bodyPr/>
        <a:lstStyle/>
        <a:p>
          <a:endParaRPr lang="en-US"/>
        </a:p>
      </dgm:t>
    </dgm:pt>
    <dgm:pt modelId="{07AF683B-1140-4875-8F1F-227B27EC5B00}" type="sibTrans" cxnId="{892B7640-40C7-45E2-9DE1-CF208A0AB341}">
      <dgm:prSet/>
      <dgm:spPr/>
      <dgm:t>
        <a:bodyPr/>
        <a:lstStyle/>
        <a:p>
          <a:endParaRPr lang="en-US"/>
        </a:p>
      </dgm:t>
    </dgm:pt>
    <dgm:pt modelId="{CDCA32FB-C643-43EC-9C47-D002289448A0}">
      <dgm:prSet custT="1"/>
      <dgm:spPr/>
      <dgm:t>
        <a:bodyPr/>
        <a:lstStyle/>
        <a:p>
          <a:pPr>
            <a:lnSpc>
              <a:spcPct val="100000"/>
            </a:lnSpc>
          </a:pPr>
          <a:r>
            <a:rPr lang="nl-NL" sz="2000"/>
            <a:t>Feedback op de klankstructuur en opbouw van woorden (lettergrepen). </a:t>
          </a:r>
          <a:endParaRPr lang="en-US" sz="2000"/>
        </a:p>
      </dgm:t>
    </dgm:pt>
    <dgm:pt modelId="{DB8F18ED-357F-4CAF-AA86-1E723F9A998C}" type="parTrans" cxnId="{0BC3EB54-A770-4701-803D-6B91969AC59C}">
      <dgm:prSet/>
      <dgm:spPr/>
      <dgm:t>
        <a:bodyPr/>
        <a:lstStyle/>
        <a:p>
          <a:endParaRPr lang="en-US"/>
        </a:p>
      </dgm:t>
    </dgm:pt>
    <dgm:pt modelId="{9B05C71D-3C57-4778-AEAD-8D6A25A90F4D}" type="sibTrans" cxnId="{0BC3EB54-A770-4701-803D-6B91969AC59C}">
      <dgm:prSet/>
      <dgm:spPr/>
      <dgm:t>
        <a:bodyPr/>
        <a:lstStyle/>
        <a:p>
          <a:endParaRPr lang="en-US"/>
        </a:p>
      </dgm:t>
    </dgm:pt>
    <dgm:pt modelId="{41F1615B-AA86-4F43-9902-F4B6480F0A83}" type="pres">
      <dgm:prSet presAssocID="{E713CB54-A1D0-45FA-B784-6ECA0BBF731E}" presName="root" presStyleCnt="0">
        <dgm:presLayoutVars>
          <dgm:dir/>
          <dgm:resizeHandles val="exact"/>
        </dgm:presLayoutVars>
      </dgm:prSet>
      <dgm:spPr/>
    </dgm:pt>
    <dgm:pt modelId="{01F0DD7B-AF2B-4534-8A99-E7296FBE0809}" type="pres">
      <dgm:prSet presAssocID="{3F0E3F8F-169A-4CAF-9A1E-45F5B0ACF756}" presName="compNode" presStyleCnt="0"/>
      <dgm:spPr/>
    </dgm:pt>
    <dgm:pt modelId="{2A532852-4984-4676-B4EF-FD037DD22151}" type="pres">
      <dgm:prSet presAssocID="{3F0E3F8F-169A-4CAF-9A1E-45F5B0ACF756}" presName="bgRect" presStyleLbl="bgShp" presStyleIdx="0" presStyleCnt="2" custScaleY="76271"/>
      <dgm:spPr/>
    </dgm:pt>
    <dgm:pt modelId="{8DCA9C21-36EB-4B29-8BD3-C4B14326590E}" type="pres">
      <dgm:prSet presAssocID="{3F0E3F8F-169A-4CAF-9A1E-45F5B0ACF756}"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Vinkje"/>
        </a:ext>
      </dgm:extLst>
    </dgm:pt>
    <dgm:pt modelId="{8B602412-05FF-4724-AE1A-BBB578218766}" type="pres">
      <dgm:prSet presAssocID="{3F0E3F8F-169A-4CAF-9A1E-45F5B0ACF756}" presName="spaceRect" presStyleCnt="0"/>
      <dgm:spPr/>
    </dgm:pt>
    <dgm:pt modelId="{BD94B8F5-6CA2-44E2-B730-44B5F39819FE}" type="pres">
      <dgm:prSet presAssocID="{3F0E3F8F-169A-4CAF-9A1E-45F5B0ACF756}" presName="parTx" presStyleLbl="revTx" presStyleIdx="0" presStyleCnt="2">
        <dgm:presLayoutVars>
          <dgm:chMax val="0"/>
          <dgm:chPref val="0"/>
        </dgm:presLayoutVars>
      </dgm:prSet>
      <dgm:spPr/>
    </dgm:pt>
    <dgm:pt modelId="{8755365B-B781-4FDD-AA47-C5504681DF39}" type="pres">
      <dgm:prSet presAssocID="{07AF683B-1140-4875-8F1F-227B27EC5B00}" presName="sibTrans" presStyleCnt="0"/>
      <dgm:spPr/>
    </dgm:pt>
    <dgm:pt modelId="{A1F3148C-49B6-43E7-9345-B2E542C1E673}" type="pres">
      <dgm:prSet presAssocID="{CDCA32FB-C643-43EC-9C47-D002289448A0}" presName="compNode" presStyleCnt="0"/>
      <dgm:spPr/>
    </dgm:pt>
    <dgm:pt modelId="{6B5E1CE6-89E8-432A-A448-073E2AB8F9CE}" type="pres">
      <dgm:prSet presAssocID="{CDCA32FB-C643-43EC-9C47-D002289448A0}" presName="bgRect" presStyleLbl="bgShp" presStyleIdx="1" presStyleCnt="2" custScaleY="75322" custLinFactNeighborX="0" custLinFactNeighborY="40597"/>
      <dgm:spPr/>
    </dgm:pt>
    <dgm:pt modelId="{2E143EFA-6DF3-4CD9-8A14-4FD0A2D21A3E}" type="pres">
      <dgm:prSet presAssocID="{CDCA32FB-C643-43EC-9C47-D002289448A0}" presName="iconRect" presStyleLbl="node1" presStyleIdx="1" presStyleCnt="2" custLinFactNeighborX="1420" custLinFactNeighborY="72420"/>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Klavervorm"/>
        </a:ext>
      </dgm:extLst>
    </dgm:pt>
    <dgm:pt modelId="{8B79BFE9-9A88-4337-9D21-9F5321282677}" type="pres">
      <dgm:prSet presAssocID="{CDCA32FB-C643-43EC-9C47-D002289448A0}" presName="spaceRect" presStyleCnt="0"/>
      <dgm:spPr/>
    </dgm:pt>
    <dgm:pt modelId="{3B6900BF-AB48-4763-BACC-262020B57E8F}" type="pres">
      <dgm:prSet presAssocID="{CDCA32FB-C643-43EC-9C47-D002289448A0}" presName="parTx" presStyleLbl="revTx" presStyleIdx="1" presStyleCnt="2" custLinFactNeighborX="0" custLinFactNeighborY="36707">
        <dgm:presLayoutVars>
          <dgm:chMax val="0"/>
          <dgm:chPref val="0"/>
        </dgm:presLayoutVars>
      </dgm:prSet>
      <dgm:spPr/>
    </dgm:pt>
  </dgm:ptLst>
  <dgm:cxnLst>
    <dgm:cxn modelId="{892B7640-40C7-45E2-9DE1-CF208A0AB341}" srcId="{E713CB54-A1D0-45FA-B784-6ECA0BBF731E}" destId="{3F0E3F8F-169A-4CAF-9A1E-45F5B0ACF756}" srcOrd="0" destOrd="0" parTransId="{4D589AF2-BD3D-4BE0-BFB8-B7799C574FC2}" sibTransId="{07AF683B-1140-4875-8F1F-227B27EC5B00}"/>
    <dgm:cxn modelId="{334CC740-68D3-4C26-BC30-109B62AF9920}" type="presOf" srcId="{3F0E3F8F-169A-4CAF-9A1E-45F5B0ACF756}" destId="{BD94B8F5-6CA2-44E2-B730-44B5F39819FE}" srcOrd="0" destOrd="0" presId="urn:microsoft.com/office/officeart/2018/2/layout/IconVerticalSolidList"/>
    <dgm:cxn modelId="{0BC3EB54-A770-4701-803D-6B91969AC59C}" srcId="{E713CB54-A1D0-45FA-B784-6ECA0BBF731E}" destId="{CDCA32FB-C643-43EC-9C47-D002289448A0}" srcOrd="1" destOrd="0" parTransId="{DB8F18ED-357F-4CAF-AA86-1E723F9A998C}" sibTransId="{9B05C71D-3C57-4778-AEAD-8D6A25A90F4D}"/>
    <dgm:cxn modelId="{C6C84958-C3C9-42E9-8C5B-56B21EDB00AB}" type="presOf" srcId="{CDCA32FB-C643-43EC-9C47-D002289448A0}" destId="{3B6900BF-AB48-4763-BACC-262020B57E8F}" srcOrd="0" destOrd="0" presId="urn:microsoft.com/office/officeart/2018/2/layout/IconVerticalSolidList"/>
    <dgm:cxn modelId="{DFE10DDA-4194-4434-9237-DA3F78680B3D}" type="presOf" srcId="{E713CB54-A1D0-45FA-B784-6ECA0BBF731E}" destId="{41F1615B-AA86-4F43-9902-F4B6480F0A83}" srcOrd="0" destOrd="0" presId="urn:microsoft.com/office/officeart/2018/2/layout/IconVerticalSolidList"/>
    <dgm:cxn modelId="{C093060E-9A50-421C-A786-EBA050BF1243}" type="presParOf" srcId="{41F1615B-AA86-4F43-9902-F4B6480F0A83}" destId="{01F0DD7B-AF2B-4534-8A99-E7296FBE0809}" srcOrd="0" destOrd="0" presId="urn:microsoft.com/office/officeart/2018/2/layout/IconVerticalSolidList"/>
    <dgm:cxn modelId="{55895B37-B5BE-4AA2-831E-C2881A3B06F6}" type="presParOf" srcId="{01F0DD7B-AF2B-4534-8A99-E7296FBE0809}" destId="{2A532852-4984-4676-B4EF-FD037DD22151}" srcOrd="0" destOrd="0" presId="urn:microsoft.com/office/officeart/2018/2/layout/IconVerticalSolidList"/>
    <dgm:cxn modelId="{5432ED85-6246-4A9B-84CF-3AB31057A0EC}" type="presParOf" srcId="{01F0DD7B-AF2B-4534-8A99-E7296FBE0809}" destId="{8DCA9C21-36EB-4B29-8BD3-C4B14326590E}" srcOrd="1" destOrd="0" presId="urn:microsoft.com/office/officeart/2018/2/layout/IconVerticalSolidList"/>
    <dgm:cxn modelId="{6F4BA488-444A-4A6E-8BAF-8904B02E4FB1}" type="presParOf" srcId="{01F0DD7B-AF2B-4534-8A99-E7296FBE0809}" destId="{8B602412-05FF-4724-AE1A-BBB578218766}" srcOrd="2" destOrd="0" presId="urn:microsoft.com/office/officeart/2018/2/layout/IconVerticalSolidList"/>
    <dgm:cxn modelId="{17666259-CA2E-4459-B2A7-EE0C2E863CD4}" type="presParOf" srcId="{01F0DD7B-AF2B-4534-8A99-E7296FBE0809}" destId="{BD94B8F5-6CA2-44E2-B730-44B5F39819FE}" srcOrd="3" destOrd="0" presId="urn:microsoft.com/office/officeart/2018/2/layout/IconVerticalSolidList"/>
    <dgm:cxn modelId="{A43D20B7-5FB4-4745-B664-70AB75819D52}" type="presParOf" srcId="{41F1615B-AA86-4F43-9902-F4B6480F0A83}" destId="{8755365B-B781-4FDD-AA47-C5504681DF39}" srcOrd="1" destOrd="0" presId="urn:microsoft.com/office/officeart/2018/2/layout/IconVerticalSolidList"/>
    <dgm:cxn modelId="{A2785482-2EBC-42B0-A72C-F656B3C578FC}" type="presParOf" srcId="{41F1615B-AA86-4F43-9902-F4B6480F0A83}" destId="{A1F3148C-49B6-43E7-9345-B2E542C1E673}" srcOrd="2" destOrd="0" presId="urn:microsoft.com/office/officeart/2018/2/layout/IconVerticalSolidList"/>
    <dgm:cxn modelId="{EC1FAA20-D091-4A33-84E9-11357528AE24}" type="presParOf" srcId="{A1F3148C-49B6-43E7-9345-B2E542C1E673}" destId="{6B5E1CE6-89E8-432A-A448-073E2AB8F9CE}" srcOrd="0" destOrd="0" presId="urn:microsoft.com/office/officeart/2018/2/layout/IconVerticalSolidList"/>
    <dgm:cxn modelId="{7C01347D-291D-4D85-80EE-864B89BDA400}" type="presParOf" srcId="{A1F3148C-49B6-43E7-9345-B2E542C1E673}" destId="{2E143EFA-6DF3-4CD9-8A14-4FD0A2D21A3E}" srcOrd="1" destOrd="0" presId="urn:microsoft.com/office/officeart/2018/2/layout/IconVerticalSolidList"/>
    <dgm:cxn modelId="{D376ED9A-2959-482B-A301-294634DFF919}" type="presParOf" srcId="{A1F3148C-49B6-43E7-9345-B2E542C1E673}" destId="{8B79BFE9-9A88-4337-9D21-9F5321282677}" srcOrd="2" destOrd="0" presId="urn:microsoft.com/office/officeart/2018/2/layout/IconVerticalSolidList"/>
    <dgm:cxn modelId="{D5831180-B5B1-40FA-B600-D379FF343A9B}" type="presParOf" srcId="{A1F3148C-49B6-43E7-9345-B2E542C1E673}" destId="{3B6900BF-AB48-4763-BACC-262020B57E8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6618D9A-BF19-4593-B8C8-BBC3ADB7DAE4}" type="doc">
      <dgm:prSet loTypeId="urn:microsoft.com/office/officeart/2018/2/layout/IconCircleList" loCatId="icon" qsTypeId="urn:microsoft.com/office/officeart/2005/8/quickstyle/simple1" qsCatId="simple" csTypeId="urn:microsoft.com/office/officeart/2005/8/colors/accent1_2" csCatId="accent1" phldr="1"/>
      <dgm:spPr/>
      <dgm:t>
        <a:bodyPr/>
        <a:lstStyle/>
        <a:p>
          <a:endParaRPr lang="en-US"/>
        </a:p>
      </dgm:t>
    </dgm:pt>
    <dgm:pt modelId="{9D5C9DBB-C50F-48E4-B97F-869B2493C907}">
      <dgm:prSet/>
      <dgm:spPr/>
      <dgm:t>
        <a:bodyPr/>
        <a:lstStyle/>
        <a:p>
          <a:pPr>
            <a:lnSpc>
              <a:spcPct val="100000"/>
            </a:lnSpc>
          </a:pPr>
          <a:r>
            <a:rPr lang="nl-NL"/>
            <a:t>lastige woorden laten markeren en vooraf laten lezen</a:t>
          </a:r>
          <a:endParaRPr lang="en-US"/>
        </a:p>
      </dgm:t>
    </dgm:pt>
    <dgm:pt modelId="{866B8214-AD95-43B6-A526-2C63B5E56F28}" type="parTrans" cxnId="{28FE81C5-CAB3-419E-A8F3-962DB37717FC}">
      <dgm:prSet/>
      <dgm:spPr/>
      <dgm:t>
        <a:bodyPr/>
        <a:lstStyle/>
        <a:p>
          <a:endParaRPr lang="en-US"/>
        </a:p>
      </dgm:t>
    </dgm:pt>
    <dgm:pt modelId="{CD077BBC-37DB-42E8-A608-41C00084435C}" type="sibTrans" cxnId="{28FE81C5-CAB3-419E-A8F3-962DB37717FC}">
      <dgm:prSet/>
      <dgm:spPr/>
      <dgm:t>
        <a:bodyPr/>
        <a:lstStyle/>
        <a:p>
          <a:pPr>
            <a:lnSpc>
              <a:spcPct val="100000"/>
            </a:lnSpc>
          </a:pPr>
          <a:endParaRPr lang="en-US"/>
        </a:p>
      </dgm:t>
    </dgm:pt>
    <dgm:pt modelId="{60E708F8-F2EE-4071-B264-EDA1934D0F25}">
      <dgm:prSet/>
      <dgm:spPr/>
      <dgm:t>
        <a:bodyPr/>
        <a:lstStyle/>
        <a:p>
          <a:pPr>
            <a:lnSpc>
              <a:spcPct val="100000"/>
            </a:lnSpc>
          </a:pPr>
          <a:r>
            <a:rPr lang="nl-NL"/>
            <a:t>woordkaartjes maken van verwisselbare woorden, zoals </a:t>
          </a:r>
          <a:r>
            <a:rPr lang="nl-NL" err="1"/>
            <a:t>eef</a:t>
          </a:r>
          <a:r>
            <a:rPr lang="nl-NL"/>
            <a:t>/fee, nee/een. </a:t>
          </a:r>
          <a:endParaRPr lang="en-US"/>
        </a:p>
      </dgm:t>
    </dgm:pt>
    <dgm:pt modelId="{C2468906-F322-4C8B-AEB4-2F024ACAC393}" type="parTrans" cxnId="{C138CD89-9C05-4B4A-B78B-AD3026A9BEF7}">
      <dgm:prSet/>
      <dgm:spPr/>
      <dgm:t>
        <a:bodyPr/>
        <a:lstStyle/>
        <a:p>
          <a:endParaRPr lang="en-US"/>
        </a:p>
      </dgm:t>
    </dgm:pt>
    <dgm:pt modelId="{333733A1-9F0D-4CB9-BB85-9D1A46F75B18}" type="sibTrans" cxnId="{C138CD89-9C05-4B4A-B78B-AD3026A9BEF7}">
      <dgm:prSet/>
      <dgm:spPr/>
      <dgm:t>
        <a:bodyPr/>
        <a:lstStyle/>
        <a:p>
          <a:endParaRPr lang="en-US"/>
        </a:p>
      </dgm:t>
    </dgm:pt>
    <dgm:pt modelId="{D11B24D4-B7CC-4B64-B766-541238A67CB3}" type="pres">
      <dgm:prSet presAssocID="{06618D9A-BF19-4593-B8C8-BBC3ADB7DAE4}" presName="root" presStyleCnt="0">
        <dgm:presLayoutVars>
          <dgm:dir/>
          <dgm:resizeHandles val="exact"/>
        </dgm:presLayoutVars>
      </dgm:prSet>
      <dgm:spPr/>
    </dgm:pt>
    <dgm:pt modelId="{85F6F279-BC75-41B5-B9F3-7D28031E050C}" type="pres">
      <dgm:prSet presAssocID="{06618D9A-BF19-4593-B8C8-BBC3ADB7DAE4}" presName="container" presStyleCnt="0">
        <dgm:presLayoutVars>
          <dgm:dir/>
          <dgm:resizeHandles val="exact"/>
        </dgm:presLayoutVars>
      </dgm:prSet>
      <dgm:spPr/>
    </dgm:pt>
    <dgm:pt modelId="{0A2AC5F9-67A0-40A0-B26F-1C748FDD636D}" type="pres">
      <dgm:prSet presAssocID="{9D5C9DBB-C50F-48E4-B97F-869B2493C907}" presName="compNode" presStyleCnt="0"/>
      <dgm:spPr/>
    </dgm:pt>
    <dgm:pt modelId="{08506198-1364-439E-908C-216EB02485B7}" type="pres">
      <dgm:prSet presAssocID="{9D5C9DBB-C50F-48E4-B97F-869B2493C907}" presName="iconBgRect" presStyleLbl="bgShp" presStyleIdx="0" presStyleCnt="2"/>
      <dgm:spPr/>
    </dgm:pt>
    <dgm:pt modelId="{CE4DCF1D-9B78-44D0-BCD4-C8F73BAE0E18}" type="pres">
      <dgm:prSet presAssocID="{9D5C9DBB-C50F-48E4-B97F-869B2493C907}"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Boeken"/>
        </a:ext>
      </dgm:extLst>
    </dgm:pt>
    <dgm:pt modelId="{A47169BC-45B7-471C-8F05-262D3CBA155C}" type="pres">
      <dgm:prSet presAssocID="{9D5C9DBB-C50F-48E4-B97F-869B2493C907}" presName="spaceRect" presStyleCnt="0"/>
      <dgm:spPr/>
    </dgm:pt>
    <dgm:pt modelId="{FBEC073D-8EED-4B1D-8A73-DCA2DB7125B5}" type="pres">
      <dgm:prSet presAssocID="{9D5C9DBB-C50F-48E4-B97F-869B2493C907}" presName="textRect" presStyleLbl="revTx" presStyleIdx="0" presStyleCnt="2">
        <dgm:presLayoutVars>
          <dgm:chMax val="1"/>
          <dgm:chPref val="1"/>
        </dgm:presLayoutVars>
      </dgm:prSet>
      <dgm:spPr/>
    </dgm:pt>
    <dgm:pt modelId="{32B16C38-79EE-4404-9390-CC298FEA2014}" type="pres">
      <dgm:prSet presAssocID="{CD077BBC-37DB-42E8-A608-41C00084435C}" presName="sibTrans" presStyleLbl="sibTrans2D1" presStyleIdx="0" presStyleCnt="0"/>
      <dgm:spPr/>
    </dgm:pt>
    <dgm:pt modelId="{DC554012-765B-47B5-9228-89DC9512F69C}" type="pres">
      <dgm:prSet presAssocID="{60E708F8-F2EE-4071-B264-EDA1934D0F25}" presName="compNode" presStyleCnt="0"/>
      <dgm:spPr/>
    </dgm:pt>
    <dgm:pt modelId="{FDF80F4B-0C9E-483C-B5AF-15D4AFCC4273}" type="pres">
      <dgm:prSet presAssocID="{60E708F8-F2EE-4071-B264-EDA1934D0F25}" presName="iconBgRect" presStyleLbl="bgShp" presStyleIdx="1" presStyleCnt="2"/>
      <dgm:spPr/>
    </dgm:pt>
    <dgm:pt modelId="{0BC5068F-997F-4464-9FB8-7BAD7BA97C5A}" type="pres">
      <dgm:prSet presAssocID="{60E708F8-F2EE-4071-B264-EDA1934D0F25}"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Potlood"/>
        </a:ext>
      </dgm:extLst>
    </dgm:pt>
    <dgm:pt modelId="{7F2ABA4F-E991-41A0-AFE5-04D356A6827B}" type="pres">
      <dgm:prSet presAssocID="{60E708F8-F2EE-4071-B264-EDA1934D0F25}" presName="spaceRect" presStyleCnt="0"/>
      <dgm:spPr/>
    </dgm:pt>
    <dgm:pt modelId="{87C59912-9A4C-4359-803D-E7F6CA1F9AA0}" type="pres">
      <dgm:prSet presAssocID="{60E708F8-F2EE-4071-B264-EDA1934D0F25}" presName="textRect" presStyleLbl="revTx" presStyleIdx="1" presStyleCnt="2">
        <dgm:presLayoutVars>
          <dgm:chMax val="1"/>
          <dgm:chPref val="1"/>
        </dgm:presLayoutVars>
      </dgm:prSet>
      <dgm:spPr/>
    </dgm:pt>
  </dgm:ptLst>
  <dgm:cxnLst>
    <dgm:cxn modelId="{1F71C534-8AA2-4C41-AA54-BB8E8683DF85}" type="presOf" srcId="{06618D9A-BF19-4593-B8C8-BBC3ADB7DAE4}" destId="{D11B24D4-B7CC-4B64-B766-541238A67CB3}" srcOrd="0" destOrd="0" presId="urn:microsoft.com/office/officeart/2018/2/layout/IconCircleList"/>
    <dgm:cxn modelId="{E6858A7B-B81F-4D40-9E02-B3CBC073B3A6}" type="presOf" srcId="{9D5C9DBB-C50F-48E4-B97F-869B2493C907}" destId="{FBEC073D-8EED-4B1D-8A73-DCA2DB7125B5}" srcOrd="0" destOrd="0" presId="urn:microsoft.com/office/officeart/2018/2/layout/IconCircleList"/>
    <dgm:cxn modelId="{DDB23B80-84BE-46FB-A3AC-DDF3DE8D9BA7}" type="presOf" srcId="{60E708F8-F2EE-4071-B264-EDA1934D0F25}" destId="{87C59912-9A4C-4359-803D-E7F6CA1F9AA0}" srcOrd="0" destOrd="0" presId="urn:microsoft.com/office/officeart/2018/2/layout/IconCircleList"/>
    <dgm:cxn modelId="{C138CD89-9C05-4B4A-B78B-AD3026A9BEF7}" srcId="{06618D9A-BF19-4593-B8C8-BBC3ADB7DAE4}" destId="{60E708F8-F2EE-4071-B264-EDA1934D0F25}" srcOrd="1" destOrd="0" parTransId="{C2468906-F322-4C8B-AEB4-2F024ACAC393}" sibTransId="{333733A1-9F0D-4CB9-BB85-9D1A46F75B18}"/>
    <dgm:cxn modelId="{C54D0DC4-48EB-4806-9963-D1B9572B3E2E}" type="presOf" srcId="{CD077BBC-37DB-42E8-A608-41C00084435C}" destId="{32B16C38-79EE-4404-9390-CC298FEA2014}" srcOrd="0" destOrd="0" presId="urn:microsoft.com/office/officeart/2018/2/layout/IconCircleList"/>
    <dgm:cxn modelId="{28FE81C5-CAB3-419E-A8F3-962DB37717FC}" srcId="{06618D9A-BF19-4593-B8C8-BBC3ADB7DAE4}" destId="{9D5C9DBB-C50F-48E4-B97F-869B2493C907}" srcOrd="0" destOrd="0" parTransId="{866B8214-AD95-43B6-A526-2C63B5E56F28}" sibTransId="{CD077BBC-37DB-42E8-A608-41C00084435C}"/>
    <dgm:cxn modelId="{FFE90B7D-1E21-4828-86F2-F06D77D836A1}" type="presParOf" srcId="{D11B24D4-B7CC-4B64-B766-541238A67CB3}" destId="{85F6F279-BC75-41B5-B9F3-7D28031E050C}" srcOrd="0" destOrd="0" presId="urn:microsoft.com/office/officeart/2018/2/layout/IconCircleList"/>
    <dgm:cxn modelId="{B91E0736-2130-4729-897E-6D509DE55BAE}" type="presParOf" srcId="{85F6F279-BC75-41B5-B9F3-7D28031E050C}" destId="{0A2AC5F9-67A0-40A0-B26F-1C748FDD636D}" srcOrd="0" destOrd="0" presId="urn:microsoft.com/office/officeart/2018/2/layout/IconCircleList"/>
    <dgm:cxn modelId="{A9C40CAE-89A5-4E32-9C49-1162195CB397}" type="presParOf" srcId="{0A2AC5F9-67A0-40A0-B26F-1C748FDD636D}" destId="{08506198-1364-439E-908C-216EB02485B7}" srcOrd="0" destOrd="0" presId="urn:microsoft.com/office/officeart/2018/2/layout/IconCircleList"/>
    <dgm:cxn modelId="{6627D77D-5120-4902-BE5E-CE637AFAE43C}" type="presParOf" srcId="{0A2AC5F9-67A0-40A0-B26F-1C748FDD636D}" destId="{CE4DCF1D-9B78-44D0-BCD4-C8F73BAE0E18}" srcOrd="1" destOrd="0" presId="urn:microsoft.com/office/officeart/2018/2/layout/IconCircleList"/>
    <dgm:cxn modelId="{4152F390-7524-4C45-B693-4EE74A40DFC0}" type="presParOf" srcId="{0A2AC5F9-67A0-40A0-B26F-1C748FDD636D}" destId="{A47169BC-45B7-471C-8F05-262D3CBA155C}" srcOrd="2" destOrd="0" presId="urn:microsoft.com/office/officeart/2018/2/layout/IconCircleList"/>
    <dgm:cxn modelId="{1FAB681D-2FA4-4C49-9565-09D18497BB26}" type="presParOf" srcId="{0A2AC5F9-67A0-40A0-B26F-1C748FDD636D}" destId="{FBEC073D-8EED-4B1D-8A73-DCA2DB7125B5}" srcOrd="3" destOrd="0" presId="urn:microsoft.com/office/officeart/2018/2/layout/IconCircleList"/>
    <dgm:cxn modelId="{6C9F6C13-FE8E-48E5-80A1-EA0AC094242C}" type="presParOf" srcId="{85F6F279-BC75-41B5-B9F3-7D28031E050C}" destId="{32B16C38-79EE-4404-9390-CC298FEA2014}" srcOrd="1" destOrd="0" presId="urn:microsoft.com/office/officeart/2018/2/layout/IconCircleList"/>
    <dgm:cxn modelId="{E56B58BB-9650-4090-B001-40D0F10985A9}" type="presParOf" srcId="{85F6F279-BC75-41B5-B9F3-7D28031E050C}" destId="{DC554012-765B-47B5-9228-89DC9512F69C}" srcOrd="2" destOrd="0" presId="urn:microsoft.com/office/officeart/2018/2/layout/IconCircleList"/>
    <dgm:cxn modelId="{699C5EB0-5294-4B1F-A5AD-27A92517B5C1}" type="presParOf" srcId="{DC554012-765B-47B5-9228-89DC9512F69C}" destId="{FDF80F4B-0C9E-483C-B5AF-15D4AFCC4273}" srcOrd="0" destOrd="0" presId="urn:microsoft.com/office/officeart/2018/2/layout/IconCircleList"/>
    <dgm:cxn modelId="{498AC172-BD28-44C4-B4BB-1636B882EA5A}" type="presParOf" srcId="{DC554012-765B-47B5-9228-89DC9512F69C}" destId="{0BC5068F-997F-4464-9FB8-7BAD7BA97C5A}" srcOrd="1" destOrd="0" presId="urn:microsoft.com/office/officeart/2018/2/layout/IconCircleList"/>
    <dgm:cxn modelId="{1F251493-D515-4921-907D-D9DC817893AE}" type="presParOf" srcId="{DC554012-765B-47B5-9228-89DC9512F69C}" destId="{7F2ABA4F-E991-41A0-AFE5-04D356A6827B}" srcOrd="2" destOrd="0" presId="urn:microsoft.com/office/officeart/2018/2/layout/IconCircleList"/>
    <dgm:cxn modelId="{FAC043B6-CDC0-48C8-A181-D903072115BC}" type="presParOf" srcId="{DC554012-765B-47B5-9228-89DC9512F69C}" destId="{87C59912-9A4C-4359-803D-E7F6CA1F9AA0}"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9C4DF33-6726-4A13-88F4-229AA130B73C}" type="doc">
      <dgm:prSet loTypeId="urn:microsoft.com/office/officeart/2005/8/layout/arrow5" loCatId="relationship" qsTypeId="urn:microsoft.com/office/officeart/2005/8/quickstyle/simple1" qsCatId="simple" csTypeId="urn:microsoft.com/office/officeart/2005/8/colors/colorful1" csCatId="colorful" phldr="1"/>
      <dgm:spPr/>
      <dgm:t>
        <a:bodyPr/>
        <a:lstStyle/>
        <a:p>
          <a:endParaRPr lang="en-US"/>
        </a:p>
      </dgm:t>
    </dgm:pt>
    <dgm:pt modelId="{CBE4EEF2-2412-4F6D-A1A4-1F2B84FFE246}">
      <dgm:prSet/>
      <dgm:spPr/>
      <dgm:t>
        <a:bodyPr/>
        <a:lstStyle/>
        <a:p>
          <a:r>
            <a:rPr lang="nl-NL"/>
            <a:t>Voor-koor-na lezen</a:t>
          </a:r>
          <a:endParaRPr lang="en-US"/>
        </a:p>
      </dgm:t>
    </dgm:pt>
    <dgm:pt modelId="{81363EEC-29A1-41BC-9DAF-A76649538B60}" type="parTrans" cxnId="{0C0C65A8-F6FA-41D7-8EA4-6B3730F4C4CD}">
      <dgm:prSet/>
      <dgm:spPr/>
      <dgm:t>
        <a:bodyPr/>
        <a:lstStyle/>
        <a:p>
          <a:endParaRPr lang="en-US"/>
        </a:p>
      </dgm:t>
    </dgm:pt>
    <dgm:pt modelId="{A01D1E40-C399-4C5B-B166-B9CA82BB252A}" type="sibTrans" cxnId="{0C0C65A8-F6FA-41D7-8EA4-6B3730F4C4CD}">
      <dgm:prSet/>
      <dgm:spPr/>
      <dgm:t>
        <a:bodyPr/>
        <a:lstStyle/>
        <a:p>
          <a:endParaRPr lang="en-US"/>
        </a:p>
      </dgm:t>
    </dgm:pt>
    <dgm:pt modelId="{65552A32-59E9-4A4E-AF81-4D455A2E055A}">
      <dgm:prSet/>
      <dgm:spPr/>
      <dgm:t>
        <a:bodyPr/>
        <a:lstStyle/>
        <a:p>
          <a:r>
            <a:rPr lang="nl-NL"/>
            <a:t>Duo-lezen </a:t>
          </a:r>
          <a:endParaRPr lang="en-US"/>
        </a:p>
      </dgm:t>
    </dgm:pt>
    <dgm:pt modelId="{2618A7F4-1B1E-4C7C-A73A-74FB9981C142}" type="parTrans" cxnId="{011B4CAE-96B8-41BB-97D0-80C89DFA0F3D}">
      <dgm:prSet/>
      <dgm:spPr/>
      <dgm:t>
        <a:bodyPr/>
        <a:lstStyle/>
        <a:p>
          <a:endParaRPr lang="en-US"/>
        </a:p>
      </dgm:t>
    </dgm:pt>
    <dgm:pt modelId="{25A9322E-CD57-4D5C-8A71-6C33241C0F0D}" type="sibTrans" cxnId="{011B4CAE-96B8-41BB-97D0-80C89DFA0F3D}">
      <dgm:prSet/>
      <dgm:spPr/>
      <dgm:t>
        <a:bodyPr/>
        <a:lstStyle/>
        <a:p>
          <a:endParaRPr lang="en-US"/>
        </a:p>
      </dgm:t>
    </dgm:pt>
    <dgm:pt modelId="{3F3CD916-DA13-4A96-9E56-5B4785BB0AB2}">
      <dgm:prSet/>
      <dgm:spPr/>
      <dgm:t>
        <a:bodyPr/>
        <a:lstStyle/>
        <a:p>
          <a:br>
            <a:rPr lang="nl-NL"/>
          </a:br>
          <a:r>
            <a:rPr lang="nl-NL"/>
            <a:t>Inspringend meelezen en afvalrace</a:t>
          </a:r>
          <a:endParaRPr lang="en-US"/>
        </a:p>
      </dgm:t>
    </dgm:pt>
    <dgm:pt modelId="{EBA460D3-892E-4D69-B8AC-8CEAEADFDD19}" type="parTrans" cxnId="{4A28B948-E198-4F0C-BF03-C6A1D5D61232}">
      <dgm:prSet/>
      <dgm:spPr/>
      <dgm:t>
        <a:bodyPr/>
        <a:lstStyle/>
        <a:p>
          <a:endParaRPr lang="en-US"/>
        </a:p>
      </dgm:t>
    </dgm:pt>
    <dgm:pt modelId="{62F56706-1811-4008-8845-151B95F28C45}" type="sibTrans" cxnId="{4A28B948-E198-4F0C-BF03-C6A1D5D61232}">
      <dgm:prSet/>
      <dgm:spPr/>
      <dgm:t>
        <a:bodyPr/>
        <a:lstStyle/>
        <a:p>
          <a:endParaRPr lang="en-US"/>
        </a:p>
      </dgm:t>
    </dgm:pt>
    <dgm:pt modelId="{9449BEC9-7D3D-4ABB-868B-119C6C598825}">
      <dgm:prSet/>
      <dgm:spPr/>
      <dgm:t>
        <a:bodyPr/>
        <a:lstStyle/>
        <a:p>
          <a:r>
            <a:rPr lang="nl-NL"/>
            <a:t>Luisterlezen </a:t>
          </a:r>
          <a:endParaRPr lang="en-US"/>
        </a:p>
      </dgm:t>
    </dgm:pt>
    <dgm:pt modelId="{F24D8429-DFC8-4325-B031-5FC506EB9DEB}" type="parTrans" cxnId="{90248F52-C453-4E93-9283-860E7FB47FFB}">
      <dgm:prSet/>
      <dgm:spPr/>
      <dgm:t>
        <a:bodyPr/>
        <a:lstStyle/>
        <a:p>
          <a:endParaRPr lang="en-US"/>
        </a:p>
      </dgm:t>
    </dgm:pt>
    <dgm:pt modelId="{F7D82EE3-BBE1-45BC-AC9E-6698F62368B5}" type="sibTrans" cxnId="{90248F52-C453-4E93-9283-860E7FB47FFB}">
      <dgm:prSet/>
      <dgm:spPr/>
      <dgm:t>
        <a:bodyPr/>
        <a:lstStyle/>
        <a:p>
          <a:endParaRPr lang="en-US"/>
        </a:p>
      </dgm:t>
    </dgm:pt>
    <dgm:pt modelId="{54CF9C72-39E0-47E9-A9A1-48FDDEDE1991}">
      <dgm:prSet/>
      <dgm:spPr/>
      <dgm:t>
        <a:bodyPr/>
        <a:lstStyle/>
        <a:p>
          <a:r>
            <a:rPr lang="nl-NL"/>
            <a:t>Stillezen (fluisterend meelezen)</a:t>
          </a:r>
          <a:endParaRPr lang="en-US"/>
        </a:p>
      </dgm:t>
    </dgm:pt>
    <dgm:pt modelId="{9C7BC630-4905-4A9E-B847-B24C231C35C9}" type="parTrans" cxnId="{1DB54C18-70F5-4607-8202-F176D8234B25}">
      <dgm:prSet/>
      <dgm:spPr/>
      <dgm:t>
        <a:bodyPr/>
        <a:lstStyle/>
        <a:p>
          <a:endParaRPr lang="en-US"/>
        </a:p>
      </dgm:t>
    </dgm:pt>
    <dgm:pt modelId="{3B82D632-FD05-43A8-A41F-C03994B1EA3C}" type="sibTrans" cxnId="{1DB54C18-70F5-4607-8202-F176D8234B25}">
      <dgm:prSet/>
      <dgm:spPr/>
      <dgm:t>
        <a:bodyPr/>
        <a:lstStyle/>
        <a:p>
          <a:endParaRPr lang="en-US"/>
        </a:p>
      </dgm:t>
    </dgm:pt>
    <dgm:pt modelId="{8976FAEB-572C-426A-A875-742DEDA45B8B}" type="pres">
      <dgm:prSet presAssocID="{19C4DF33-6726-4A13-88F4-229AA130B73C}" presName="diagram" presStyleCnt="0">
        <dgm:presLayoutVars>
          <dgm:dir/>
          <dgm:resizeHandles val="exact"/>
        </dgm:presLayoutVars>
      </dgm:prSet>
      <dgm:spPr/>
    </dgm:pt>
    <dgm:pt modelId="{525B7519-2212-4316-9B80-15E5A005A959}" type="pres">
      <dgm:prSet presAssocID="{CBE4EEF2-2412-4F6D-A1A4-1F2B84FFE246}" presName="arrow" presStyleLbl="node1" presStyleIdx="0" presStyleCnt="5">
        <dgm:presLayoutVars>
          <dgm:bulletEnabled val="1"/>
        </dgm:presLayoutVars>
      </dgm:prSet>
      <dgm:spPr/>
    </dgm:pt>
    <dgm:pt modelId="{7E5E0995-0B1D-45D6-AFA0-17EA656FC675}" type="pres">
      <dgm:prSet presAssocID="{65552A32-59E9-4A4E-AF81-4D455A2E055A}" presName="arrow" presStyleLbl="node1" presStyleIdx="1" presStyleCnt="5">
        <dgm:presLayoutVars>
          <dgm:bulletEnabled val="1"/>
        </dgm:presLayoutVars>
      </dgm:prSet>
      <dgm:spPr/>
    </dgm:pt>
    <dgm:pt modelId="{51D2D9AC-C535-47E5-868C-7FA9E230DA4B}" type="pres">
      <dgm:prSet presAssocID="{3F3CD916-DA13-4A96-9E56-5B4785BB0AB2}" presName="arrow" presStyleLbl="node1" presStyleIdx="2" presStyleCnt="5">
        <dgm:presLayoutVars>
          <dgm:bulletEnabled val="1"/>
        </dgm:presLayoutVars>
      </dgm:prSet>
      <dgm:spPr/>
    </dgm:pt>
    <dgm:pt modelId="{B67F16B8-CC86-437B-BA84-8CBD4713A03B}" type="pres">
      <dgm:prSet presAssocID="{9449BEC9-7D3D-4ABB-868B-119C6C598825}" presName="arrow" presStyleLbl="node1" presStyleIdx="3" presStyleCnt="5">
        <dgm:presLayoutVars>
          <dgm:bulletEnabled val="1"/>
        </dgm:presLayoutVars>
      </dgm:prSet>
      <dgm:spPr/>
    </dgm:pt>
    <dgm:pt modelId="{FDCB5484-D42C-4930-A644-1AC0150F46AF}" type="pres">
      <dgm:prSet presAssocID="{54CF9C72-39E0-47E9-A9A1-48FDDEDE1991}" presName="arrow" presStyleLbl="node1" presStyleIdx="4" presStyleCnt="5">
        <dgm:presLayoutVars>
          <dgm:bulletEnabled val="1"/>
        </dgm:presLayoutVars>
      </dgm:prSet>
      <dgm:spPr/>
    </dgm:pt>
  </dgm:ptLst>
  <dgm:cxnLst>
    <dgm:cxn modelId="{46095204-1A35-4801-942F-778F9100CD43}" type="presOf" srcId="{65552A32-59E9-4A4E-AF81-4D455A2E055A}" destId="{7E5E0995-0B1D-45D6-AFA0-17EA656FC675}" srcOrd="0" destOrd="0" presId="urn:microsoft.com/office/officeart/2005/8/layout/arrow5"/>
    <dgm:cxn modelId="{F6E9DD04-63CE-453D-ABD9-EE639161157D}" type="presOf" srcId="{CBE4EEF2-2412-4F6D-A1A4-1F2B84FFE246}" destId="{525B7519-2212-4316-9B80-15E5A005A959}" srcOrd="0" destOrd="0" presId="urn:microsoft.com/office/officeart/2005/8/layout/arrow5"/>
    <dgm:cxn modelId="{1DB54C18-70F5-4607-8202-F176D8234B25}" srcId="{19C4DF33-6726-4A13-88F4-229AA130B73C}" destId="{54CF9C72-39E0-47E9-A9A1-48FDDEDE1991}" srcOrd="4" destOrd="0" parTransId="{9C7BC630-4905-4A9E-B847-B24C231C35C9}" sibTransId="{3B82D632-FD05-43A8-A41F-C03994B1EA3C}"/>
    <dgm:cxn modelId="{0D13A826-32EB-46F6-AB48-459C83A7EA1E}" type="presOf" srcId="{54CF9C72-39E0-47E9-A9A1-48FDDEDE1991}" destId="{FDCB5484-D42C-4930-A644-1AC0150F46AF}" srcOrd="0" destOrd="0" presId="urn:microsoft.com/office/officeart/2005/8/layout/arrow5"/>
    <dgm:cxn modelId="{C499702D-B034-4314-B006-2E6229F0ED7F}" type="presOf" srcId="{9449BEC9-7D3D-4ABB-868B-119C6C598825}" destId="{B67F16B8-CC86-437B-BA84-8CBD4713A03B}" srcOrd="0" destOrd="0" presId="urn:microsoft.com/office/officeart/2005/8/layout/arrow5"/>
    <dgm:cxn modelId="{4A28B948-E198-4F0C-BF03-C6A1D5D61232}" srcId="{19C4DF33-6726-4A13-88F4-229AA130B73C}" destId="{3F3CD916-DA13-4A96-9E56-5B4785BB0AB2}" srcOrd="2" destOrd="0" parTransId="{EBA460D3-892E-4D69-B8AC-8CEAEADFDD19}" sibTransId="{62F56706-1811-4008-8845-151B95F28C45}"/>
    <dgm:cxn modelId="{4920BB51-5DEA-4A88-B56D-8061A8F3CDC8}" type="presOf" srcId="{3F3CD916-DA13-4A96-9E56-5B4785BB0AB2}" destId="{51D2D9AC-C535-47E5-868C-7FA9E230DA4B}" srcOrd="0" destOrd="0" presId="urn:microsoft.com/office/officeart/2005/8/layout/arrow5"/>
    <dgm:cxn modelId="{90248F52-C453-4E93-9283-860E7FB47FFB}" srcId="{19C4DF33-6726-4A13-88F4-229AA130B73C}" destId="{9449BEC9-7D3D-4ABB-868B-119C6C598825}" srcOrd="3" destOrd="0" parTransId="{F24D8429-DFC8-4325-B031-5FC506EB9DEB}" sibTransId="{F7D82EE3-BBE1-45BC-AC9E-6698F62368B5}"/>
    <dgm:cxn modelId="{132AA094-7E89-4FE4-BB75-C6A4C1FCDF5A}" type="presOf" srcId="{19C4DF33-6726-4A13-88F4-229AA130B73C}" destId="{8976FAEB-572C-426A-A875-742DEDA45B8B}" srcOrd="0" destOrd="0" presId="urn:microsoft.com/office/officeart/2005/8/layout/arrow5"/>
    <dgm:cxn modelId="{0C0C65A8-F6FA-41D7-8EA4-6B3730F4C4CD}" srcId="{19C4DF33-6726-4A13-88F4-229AA130B73C}" destId="{CBE4EEF2-2412-4F6D-A1A4-1F2B84FFE246}" srcOrd="0" destOrd="0" parTransId="{81363EEC-29A1-41BC-9DAF-A76649538B60}" sibTransId="{A01D1E40-C399-4C5B-B166-B9CA82BB252A}"/>
    <dgm:cxn modelId="{011B4CAE-96B8-41BB-97D0-80C89DFA0F3D}" srcId="{19C4DF33-6726-4A13-88F4-229AA130B73C}" destId="{65552A32-59E9-4A4E-AF81-4D455A2E055A}" srcOrd="1" destOrd="0" parTransId="{2618A7F4-1B1E-4C7C-A73A-74FB9981C142}" sibTransId="{25A9322E-CD57-4D5C-8A71-6C33241C0F0D}"/>
    <dgm:cxn modelId="{D3165E0E-09C1-45B0-B49C-87786398A704}" type="presParOf" srcId="{8976FAEB-572C-426A-A875-742DEDA45B8B}" destId="{525B7519-2212-4316-9B80-15E5A005A959}" srcOrd="0" destOrd="0" presId="urn:microsoft.com/office/officeart/2005/8/layout/arrow5"/>
    <dgm:cxn modelId="{C4EC0DA4-5F0A-47C1-8189-5536BADC77EA}" type="presParOf" srcId="{8976FAEB-572C-426A-A875-742DEDA45B8B}" destId="{7E5E0995-0B1D-45D6-AFA0-17EA656FC675}" srcOrd="1" destOrd="0" presId="urn:microsoft.com/office/officeart/2005/8/layout/arrow5"/>
    <dgm:cxn modelId="{B0F1D612-11DE-4267-BC3E-D47DB594D3E1}" type="presParOf" srcId="{8976FAEB-572C-426A-A875-742DEDA45B8B}" destId="{51D2D9AC-C535-47E5-868C-7FA9E230DA4B}" srcOrd="2" destOrd="0" presId="urn:microsoft.com/office/officeart/2005/8/layout/arrow5"/>
    <dgm:cxn modelId="{40177980-B61C-4A8C-A42E-20A10D792F5D}" type="presParOf" srcId="{8976FAEB-572C-426A-A875-742DEDA45B8B}" destId="{B67F16B8-CC86-437B-BA84-8CBD4713A03B}" srcOrd="3" destOrd="0" presId="urn:microsoft.com/office/officeart/2005/8/layout/arrow5"/>
    <dgm:cxn modelId="{F2D9DB57-EAD5-41E4-8FC1-7D4D803A9314}" type="presParOf" srcId="{8976FAEB-572C-426A-A875-742DEDA45B8B}" destId="{FDCB5484-D42C-4930-A644-1AC0150F46AF}" srcOrd="4"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A2BA354-874F-4A1C-B8BD-D973A76557AB}" type="doc">
      <dgm:prSet loTypeId="urn:microsoft.com/office/officeart/2005/8/layout/hierarchy3" loCatId="hierarchy" qsTypeId="urn:microsoft.com/office/officeart/2005/8/quickstyle/simple1" qsCatId="simple" csTypeId="urn:microsoft.com/office/officeart/2005/8/colors/colorful1" csCatId="colorful" phldr="1"/>
      <dgm:spPr/>
      <dgm:t>
        <a:bodyPr/>
        <a:lstStyle/>
        <a:p>
          <a:endParaRPr lang="en-US"/>
        </a:p>
      </dgm:t>
    </dgm:pt>
    <dgm:pt modelId="{260B5ACA-EAC2-4C5A-AACA-866A3B3E9B6B}" type="pres">
      <dgm:prSet presAssocID="{9A2BA354-874F-4A1C-B8BD-D973A76557AB}" presName="diagram" presStyleCnt="0">
        <dgm:presLayoutVars>
          <dgm:chPref val="1"/>
          <dgm:dir/>
          <dgm:animOne val="branch"/>
          <dgm:animLvl val="lvl"/>
          <dgm:resizeHandles/>
        </dgm:presLayoutVars>
      </dgm:prSet>
      <dgm:spPr/>
    </dgm:pt>
  </dgm:ptLst>
  <dgm:cxnLst>
    <dgm:cxn modelId="{E13B1D9D-ACE3-4D2C-B45E-3E7762F56138}" type="presOf" srcId="{9A2BA354-874F-4A1C-B8BD-D973A76557AB}" destId="{260B5ACA-EAC2-4C5A-AACA-866A3B3E9B6B}" srcOrd="0"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806E50-6E67-4D70-AC92-4F3E12D2136F}">
      <dsp:nvSpPr>
        <dsp:cNvPr id="0" name=""/>
        <dsp:cNvSpPr/>
      </dsp:nvSpPr>
      <dsp:spPr>
        <a:xfrm>
          <a:off x="614768" y="2390904"/>
          <a:ext cx="7426358" cy="1730338"/>
        </a:xfrm>
        <a:prstGeom prst="roundRect">
          <a:avLst>
            <a:gd name="adj" fmla="val 10000"/>
          </a:avLst>
        </a:prstGeom>
        <a:solidFill>
          <a:schemeClr val="accent4">
            <a:lumMod val="60000"/>
            <a:lumOff val="40000"/>
          </a:schemeClr>
        </a:solidFill>
        <a:ln w="38100" cap="flat" cmpd="sng" algn="ctr">
          <a:solidFill>
            <a:schemeClr val="accent6">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t>Doel:</a:t>
          </a:r>
        </a:p>
        <a:p>
          <a:pPr marL="114300" lvl="1" indent="-114300" algn="l" defTabSz="622300">
            <a:lnSpc>
              <a:spcPct val="90000"/>
            </a:lnSpc>
            <a:spcBef>
              <a:spcPct val="0"/>
            </a:spcBef>
            <a:spcAft>
              <a:spcPct val="15000"/>
            </a:spcAft>
            <a:buChar char="•"/>
          </a:pPr>
          <a:r>
            <a:rPr lang="nl-NL" sz="1400" kern="1200"/>
            <a:t>Je weet welke stappen doorlopen worden bij risicolezers (ondersteuningsniveaus)</a:t>
          </a:r>
          <a:endParaRPr lang="en-US" sz="1400" kern="1200"/>
        </a:p>
        <a:p>
          <a:pPr marL="114300" lvl="1" indent="-114300" algn="l" defTabSz="622300">
            <a:lnSpc>
              <a:spcPct val="90000"/>
            </a:lnSpc>
            <a:spcBef>
              <a:spcPct val="0"/>
            </a:spcBef>
            <a:spcAft>
              <a:spcPct val="15000"/>
            </a:spcAft>
            <a:buChar char="•"/>
          </a:pPr>
          <a:r>
            <a:rPr lang="nl-NL" sz="1400" kern="1200"/>
            <a:t>Je herkent risicolezers en kunt je aanbod hierop afstemmen </a:t>
          </a:r>
          <a:endParaRPr lang="en-US" sz="1400" kern="1200"/>
        </a:p>
        <a:p>
          <a:pPr marL="114300" lvl="1" indent="-114300" algn="l" defTabSz="622300">
            <a:lnSpc>
              <a:spcPct val="90000"/>
            </a:lnSpc>
            <a:spcBef>
              <a:spcPct val="0"/>
            </a:spcBef>
            <a:spcAft>
              <a:spcPct val="15000"/>
            </a:spcAft>
            <a:buChar char="•"/>
          </a:pPr>
          <a:r>
            <a:rPr lang="en-US" sz="1400" kern="1200" dirty="0"/>
            <a:t>Je </a:t>
          </a:r>
          <a:r>
            <a:rPr lang="en-US" sz="1400" kern="1200" dirty="0" err="1"/>
            <a:t>weet</a:t>
          </a:r>
          <a:r>
            <a:rPr lang="en-US" sz="1400" kern="1200" dirty="0"/>
            <a:t> hoe je </a:t>
          </a:r>
          <a:r>
            <a:rPr lang="en-US" sz="1400" kern="1200" dirty="0" err="1"/>
            <a:t>risciolezers</a:t>
          </a:r>
          <a:r>
            <a:rPr lang="en-US" sz="1400" kern="1200" dirty="0"/>
            <a:t> </a:t>
          </a:r>
          <a:r>
            <a:rPr lang="en-US" sz="1400" kern="1200" dirty="0" err="1"/>
            <a:t>kunt</a:t>
          </a:r>
          <a:r>
            <a:rPr lang="en-US" sz="1400" kern="1200" dirty="0"/>
            <a:t> </a:t>
          </a:r>
          <a:r>
            <a:rPr lang="en-US" sz="1400" kern="1200" dirty="0" err="1"/>
            <a:t>begeleiden</a:t>
          </a:r>
          <a:r>
            <a:rPr lang="en-US" sz="1400" kern="1200" dirty="0"/>
            <a:t> </a:t>
          </a:r>
        </a:p>
        <a:p>
          <a:pPr marL="114300" lvl="1" indent="-114300" algn="l" defTabSz="622300">
            <a:lnSpc>
              <a:spcPct val="90000"/>
            </a:lnSpc>
            <a:spcBef>
              <a:spcPct val="0"/>
            </a:spcBef>
            <a:spcAft>
              <a:spcPct val="15000"/>
            </a:spcAft>
            <a:buChar char="•"/>
          </a:pPr>
          <a:r>
            <a:rPr lang="en-US" sz="1400" kern="1200" dirty="0"/>
            <a:t>Je </a:t>
          </a:r>
          <a:r>
            <a:rPr lang="en-US" sz="1400" kern="1200" dirty="0" err="1"/>
            <a:t>weet</a:t>
          </a:r>
          <a:r>
            <a:rPr lang="en-US" sz="1400" kern="1200" dirty="0"/>
            <a:t> de </a:t>
          </a:r>
          <a:r>
            <a:rPr lang="en-US" sz="1400" kern="1200" dirty="0" err="1"/>
            <a:t>uitgangspunten</a:t>
          </a:r>
          <a:r>
            <a:rPr lang="en-US" sz="1400" kern="1200" dirty="0"/>
            <a:t> van TNLL (en BOUW!, </a:t>
          </a:r>
          <a:r>
            <a:rPr lang="en-US" sz="1400" kern="1200" dirty="0" err="1"/>
            <a:t>vervolg</a:t>
          </a:r>
          <a:r>
            <a:rPr lang="en-US" sz="1400" kern="1200" dirty="0"/>
            <a:t>) en </a:t>
          </a:r>
          <a:r>
            <a:rPr lang="en-US" sz="1400" kern="1200" dirty="0" err="1"/>
            <a:t>kunt</a:t>
          </a:r>
          <a:r>
            <a:rPr lang="en-US" sz="1400" kern="1200" dirty="0"/>
            <a:t> de </a:t>
          </a:r>
          <a:r>
            <a:rPr lang="en-US" sz="1400" kern="1200" dirty="0" err="1"/>
            <a:t>vertaalslag</a:t>
          </a:r>
          <a:r>
            <a:rPr lang="en-US" sz="1400" kern="1200" dirty="0"/>
            <a:t> </a:t>
          </a:r>
          <a:r>
            <a:rPr lang="en-US" sz="1400" kern="1200" dirty="0" err="1"/>
            <a:t>maken</a:t>
          </a:r>
          <a:r>
            <a:rPr lang="en-US" sz="1400" kern="1200" dirty="0"/>
            <a:t> </a:t>
          </a:r>
          <a:r>
            <a:rPr lang="en-US" sz="1400" kern="1200" dirty="0" err="1"/>
            <a:t>naar</a:t>
          </a:r>
          <a:r>
            <a:rPr lang="en-US" sz="1400" kern="1200" dirty="0"/>
            <a:t> de </a:t>
          </a:r>
          <a:r>
            <a:rPr lang="en-US" sz="1400" kern="1200" dirty="0" err="1"/>
            <a:t>praktijk</a:t>
          </a:r>
          <a:endParaRPr lang="en-US" sz="1400" kern="1200" dirty="0"/>
        </a:p>
      </dsp:txBody>
      <dsp:txXfrm>
        <a:off x="665448" y="2441584"/>
        <a:ext cx="7324998" cy="1628978"/>
      </dsp:txXfrm>
    </dsp:sp>
    <dsp:sp modelId="{882C91CC-CA09-466A-9B64-2F1ED6DD714E}">
      <dsp:nvSpPr>
        <dsp:cNvPr id="0" name=""/>
        <dsp:cNvSpPr/>
      </dsp:nvSpPr>
      <dsp:spPr>
        <a:xfrm rot="5399518">
          <a:off x="3995935" y="1792054"/>
          <a:ext cx="371063" cy="7786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rot="5400000">
        <a:off x="3947863" y="1995849"/>
        <a:ext cx="467192" cy="259744"/>
      </dsp:txXfrm>
    </dsp:sp>
    <dsp:sp modelId="{4DEE0347-7546-4443-8766-95E577B04048}">
      <dsp:nvSpPr>
        <dsp:cNvPr id="0" name=""/>
        <dsp:cNvSpPr/>
      </dsp:nvSpPr>
      <dsp:spPr>
        <a:xfrm>
          <a:off x="624226" y="166035"/>
          <a:ext cx="7274457" cy="1730338"/>
        </a:xfrm>
        <a:prstGeom prst="roundRect">
          <a:avLst>
            <a:gd name="adj" fmla="val 10000"/>
          </a:avLst>
        </a:prstGeom>
        <a:solidFill>
          <a:schemeClr val="accent4">
            <a:lumMod val="60000"/>
            <a:lumOff val="40000"/>
          </a:schemeClr>
        </a:solidFill>
        <a:ln w="38100" cap="flat" cmpd="sng" algn="ctr">
          <a:solidFill>
            <a:schemeClr val="accent6">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b="1" kern="1200">
              <a:sym typeface="Wingdings" panose="05000000000000000000" pitchFamily="2" charset="2"/>
            </a:rPr>
            <a:t>Aanleiding:</a:t>
          </a:r>
        </a:p>
        <a:p>
          <a:pPr marL="0" lvl="0" indent="0" algn="l" defTabSz="889000">
            <a:lnSpc>
              <a:spcPct val="90000"/>
            </a:lnSpc>
            <a:spcBef>
              <a:spcPct val="0"/>
            </a:spcBef>
            <a:spcAft>
              <a:spcPct val="35000"/>
            </a:spcAft>
            <a:buNone/>
          </a:pPr>
          <a:r>
            <a:rPr lang="nl-NL" sz="1400" kern="1200">
              <a:sym typeface="Wingdings" panose="05000000000000000000" pitchFamily="2" charset="2"/>
            </a:rPr>
            <a:t>   </a:t>
          </a:r>
          <a:r>
            <a:rPr lang="nl-NL" sz="1400" kern="1200"/>
            <a:t> leesresultaten gaan achteruit, leesproblemen worden groter.</a:t>
          </a:r>
          <a:br>
            <a:rPr lang="nl-NL" sz="1400" kern="1200"/>
          </a:br>
          <a:r>
            <a:rPr lang="nl-NL" sz="1400" kern="1200"/>
            <a:t>   </a:t>
          </a:r>
          <a:r>
            <a:rPr lang="nl-NL" sz="1400" kern="1200">
              <a:sym typeface="Wingdings" panose="05000000000000000000" pitchFamily="2" charset="2"/>
            </a:rPr>
            <a:t></a:t>
          </a:r>
          <a:r>
            <a:rPr lang="nl-NL" sz="1400" kern="1200"/>
            <a:t> wens: één lijn met betrekking tot signaleren en aanpak van risicolezers.</a:t>
          </a:r>
          <a:br>
            <a:rPr lang="nl-NL" sz="1400" kern="1200"/>
          </a:br>
          <a:r>
            <a:rPr lang="nl-NL" sz="1400" kern="1200"/>
            <a:t>   </a:t>
          </a:r>
          <a:r>
            <a:rPr lang="nl-NL" sz="1400" kern="1200">
              <a:sym typeface="Wingdings" panose="05000000000000000000" pitchFamily="2" charset="2"/>
            </a:rPr>
            <a:t></a:t>
          </a:r>
          <a:r>
            <a:rPr lang="nl-NL" sz="1400" kern="1200"/>
            <a:t> reguliere aanpak (methode) blijkt soms niet effectief bij risicolezers.</a:t>
          </a:r>
          <a:br>
            <a:rPr lang="nl-NL" sz="1400" kern="1200"/>
          </a:br>
          <a:r>
            <a:rPr lang="nl-NL" sz="1400" kern="1200"/>
            <a:t>   </a:t>
          </a:r>
          <a:r>
            <a:rPr lang="nl-NL" sz="1400" kern="1200">
              <a:sym typeface="Wingdings" panose="05000000000000000000" pitchFamily="2" charset="2"/>
            </a:rPr>
            <a:t></a:t>
          </a:r>
          <a:r>
            <a:rPr lang="nl-NL" sz="1400" kern="1200"/>
            <a:t> te lang vasthouden aan dezelfde aanpak (terwijl deze niet blijkt te werken)</a:t>
          </a:r>
          <a:br>
            <a:rPr lang="nl-NL" sz="1400" kern="1200"/>
          </a:br>
          <a:r>
            <a:rPr lang="nl-NL" sz="1400" kern="1200"/>
            <a:t>   </a:t>
          </a:r>
          <a:r>
            <a:rPr lang="nl-NL" sz="1400" kern="1200">
              <a:sym typeface="Wingdings" panose="05000000000000000000" pitchFamily="2" charset="2"/>
            </a:rPr>
            <a:t></a:t>
          </a:r>
          <a:r>
            <a:rPr lang="nl-NL" sz="1400" kern="1200"/>
            <a:t> ondersteuners in hun kracht zetten!</a:t>
          </a:r>
          <a:endParaRPr lang="en-US" sz="1400" kern="1200"/>
        </a:p>
      </dsp:txBody>
      <dsp:txXfrm>
        <a:off x="674906" y="216715"/>
        <a:ext cx="7173097" cy="16289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E70DF0-FFDE-4974-87C7-A274B267E9C1}">
      <dsp:nvSpPr>
        <dsp:cNvPr id="0" name=""/>
        <dsp:cNvSpPr/>
      </dsp:nvSpPr>
      <dsp:spPr>
        <a:xfrm>
          <a:off x="0" y="3143"/>
          <a:ext cx="6515947" cy="66951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5138FE-915E-4ADF-AAAD-F62DDF5D4828}">
      <dsp:nvSpPr>
        <dsp:cNvPr id="0" name=""/>
        <dsp:cNvSpPr/>
      </dsp:nvSpPr>
      <dsp:spPr>
        <a:xfrm>
          <a:off x="202527" y="153783"/>
          <a:ext cx="368231" cy="36823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D5A1ECB-4F4A-4608-8D02-16FDE2C6B79F}">
      <dsp:nvSpPr>
        <dsp:cNvPr id="0" name=""/>
        <dsp:cNvSpPr/>
      </dsp:nvSpPr>
      <dsp:spPr>
        <a:xfrm>
          <a:off x="773286" y="3143"/>
          <a:ext cx="5742660" cy="6695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0857" tIns="70857" rIns="70857" bIns="70857" numCol="1" spcCol="1270" anchor="ctr" anchorCtr="0">
          <a:noAutofit/>
        </a:bodyPr>
        <a:lstStyle/>
        <a:p>
          <a:pPr marL="0" lvl="0" indent="0" algn="l" defTabSz="755650">
            <a:lnSpc>
              <a:spcPct val="100000"/>
            </a:lnSpc>
            <a:spcBef>
              <a:spcPct val="0"/>
            </a:spcBef>
            <a:spcAft>
              <a:spcPct val="35000"/>
            </a:spcAft>
            <a:buNone/>
          </a:pPr>
          <a:r>
            <a:rPr lang="nl-NL" sz="1700" kern="1200"/>
            <a:t>Stap voor stap gezamenlijk doorlopen van lesstof</a:t>
          </a:r>
          <a:endParaRPr lang="en-US" sz="1700" kern="1200"/>
        </a:p>
      </dsp:txBody>
      <dsp:txXfrm>
        <a:off x="773286" y="3143"/>
        <a:ext cx="5742660" cy="669512"/>
      </dsp:txXfrm>
    </dsp:sp>
    <dsp:sp modelId="{324762A2-89B7-4E7F-8919-FEFB7EC23A99}">
      <dsp:nvSpPr>
        <dsp:cNvPr id="0" name=""/>
        <dsp:cNvSpPr/>
      </dsp:nvSpPr>
      <dsp:spPr>
        <a:xfrm>
          <a:off x="0" y="840033"/>
          <a:ext cx="6515947" cy="66951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E32228F-48F3-4AAF-AF6F-7B371F973FF7}">
      <dsp:nvSpPr>
        <dsp:cNvPr id="0" name=""/>
        <dsp:cNvSpPr/>
      </dsp:nvSpPr>
      <dsp:spPr>
        <a:xfrm>
          <a:off x="202527" y="990673"/>
          <a:ext cx="368231" cy="36823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20FB4FE-504C-4D3E-984E-A5BC8F8B21FC}">
      <dsp:nvSpPr>
        <dsp:cNvPr id="0" name=""/>
        <dsp:cNvSpPr/>
      </dsp:nvSpPr>
      <dsp:spPr>
        <a:xfrm>
          <a:off x="773286" y="840033"/>
          <a:ext cx="5742660" cy="6695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0857" tIns="70857" rIns="70857" bIns="70857" numCol="1" spcCol="1270" anchor="ctr" anchorCtr="0">
          <a:noAutofit/>
        </a:bodyPr>
        <a:lstStyle/>
        <a:p>
          <a:pPr marL="0" lvl="0" indent="0" algn="l" defTabSz="755650">
            <a:lnSpc>
              <a:spcPct val="100000"/>
            </a:lnSpc>
            <a:spcBef>
              <a:spcPct val="0"/>
            </a:spcBef>
            <a:spcAft>
              <a:spcPct val="35000"/>
            </a:spcAft>
            <a:buNone/>
          </a:pPr>
          <a:r>
            <a:rPr lang="nl-NL" sz="1700" kern="1200"/>
            <a:t>Elke denkstap hardop voordoen</a:t>
          </a:r>
          <a:endParaRPr lang="en-US" sz="1700" kern="1200"/>
        </a:p>
      </dsp:txBody>
      <dsp:txXfrm>
        <a:off x="773286" y="840033"/>
        <a:ext cx="5742660" cy="669512"/>
      </dsp:txXfrm>
    </dsp:sp>
    <dsp:sp modelId="{623CB520-E056-41BE-85F6-BEA6345817FD}">
      <dsp:nvSpPr>
        <dsp:cNvPr id="0" name=""/>
        <dsp:cNvSpPr/>
      </dsp:nvSpPr>
      <dsp:spPr>
        <a:xfrm>
          <a:off x="0" y="1676923"/>
          <a:ext cx="6515947" cy="66951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9D0AB07-3A7A-4E51-B292-187D6667FF6A}">
      <dsp:nvSpPr>
        <dsp:cNvPr id="0" name=""/>
        <dsp:cNvSpPr/>
      </dsp:nvSpPr>
      <dsp:spPr>
        <a:xfrm>
          <a:off x="202527" y="1827564"/>
          <a:ext cx="368231" cy="36823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BFAF50-D23E-408D-8126-36017D080525}">
      <dsp:nvSpPr>
        <dsp:cNvPr id="0" name=""/>
        <dsp:cNvSpPr/>
      </dsp:nvSpPr>
      <dsp:spPr>
        <a:xfrm>
          <a:off x="773286" y="1676923"/>
          <a:ext cx="5742660" cy="6695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0857" tIns="70857" rIns="70857" bIns="70857" numCol="1" spcCol="1270" anchor="ctr" anchorCtr="0">
          <a:noAutofit/>
        </a:bodyPr>
        <a:lstStyle/>
        <a:p>
          <a:pPr marL="0" lvl="0" indent="0" algn="l" defTabSz="755650">
            <a:lnSpc>
              <a:spcPct val="100000"/>
            </a:lnSpc>
            <a:spcBef>
              <a:spcPct val="0"/>
            </a:spcBef>
            <a:spcAft>
              <a:spcPct val="35000"/>
            </a:spcAft>
            <a:buNone/>
          </a:pPr>
          <a:r>
            <a:rPr lang="nl-NL" sz="1700" kern="1200"/>
            <a:t>Steeds nagaan of leerlingen de stap begrijpen </a:t>
          </a:r>
          <a:endParaRPr lang="en-US" sz="1700" kern="1200"/>
        </a:p>
      </dsp:txBody>
      <dsp:txXfrm>
        <a:off x="773286" y="1676923"/>
        <a:ext cx="5742660" cy="669512"/>
      </dsp:txXfrm>
    </dsp:sp>
    <dsp:sp modelId="{FAF433BD-4F99-478A-BB3F-0DA8E816DA90}">
      <dsp:nvSpPr>
        <dsp:cNvPr id="0" name=""/>
        <dsp:cNvSpPr/>
      </dsp:nvSpPr>
      <dsp:spPr>
        <a:xfrm>
          <a:off x="0" y="2513814"/>
          <a:ext cx="6515947" cy="66951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6DDDFEF-3103-41D8-8D45-BA469C3C8033}">
      <dsp:nvSpPr>
        <dsp:cNvPr id="0" name=""/>
        <dsp:cNvSpPr/>
      </dsp:nvSpPr>
      <dsp:spPr>
        <a:xfrm>
          <a:off x="202527" y="2664454"/>
          <a:ext cx="368231" cy="36823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A8143DF-0B4B-4701-B112-592D04EF9186}">
      <dsp:nvSpPr>
        <dsp:cNvPr id="0" name=""/>
        <dsp:cNvSpPr/>
      </dsp:nvSpPr>
      <dsp:spPr>
        <a:xfrm>
          <a:off x="773286" y="2513814"/>
          <a:ext cx="5742660" cy="6695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0857" tIns="70857" rIns="70857" bIns="70857" numCol="1" spcCol="1270" anchor="ctr" anchorCtr="0">
          <a:noAutofit/>
        </a:bodyPr>
        <a:lstStyle/>
        <a:p>
          <a:pPr marL="0" lvl="0" indent="0" algn="l" defTabSz="755650">
            <a:lnSpc>
              <a:spcPct val="100000"/>
            </a:lnSpc>
            <a:spcBef>
              <a:spcPct val="0"/>
            </a:spcBef>
            <a:spcAft>
              <a:spcPct val="35000"/>
            </a:spcAft>
            <a:buNone/>
          </a:pPr>
          <a:r>
            <a:rPr lang="nl-NL" sz="1700" kern="1200"/>
            <a:t>Wel voorbeelden geven, maar zo min mogelijk uitweiden </a:t>
          </a:r>
          <a:endParaRPr lang="en-US" sz="1700" kern="1200"/>
        </a:p>
      </dsp:txBody>
      <dsp:txXfrm>
        <a:off x="773286" y="2513814"/>
        <a:ext cx="5742660" cy="669512"/>
      </dsp:txXfrm>
    </dsp:sp>
    <dsp:sp modelId="{5FC8391A-A5A3-438F-B742-4A3C3F6D04F8}">
      <dsp:nvSpPr>
        <dsp:cNvPr id="0" name=""/>
        <dsp:cNvSpPr/>
      </dsp:nvSpPr>
      <dsp:spPr>
        <a:xfrm>
          <a:off x="0" y="3350704"/>
          <a:ext cx="6515947" cy="66951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0B612AC-6D44-420D-81F9-0A8D83C017DA}">
      <dsp:nvSpPr>
        <dsp:cNvPr id="0" name=""/>
        <dsp:cNvSpPr/>
      </dsp:nvSpPr>
      <dsp:spPr>
        <a:xfrm>
          <a:off x="202527" y="3501344"/>
          <a:ext cx="368231" cy="368231"/>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83FD123-EAD0-4BA6-816E-FDDEF2630491}">
      <dsp:nvSpPr>
        <dsp:cNvPr id="0" name=""/>
        <dsp:cNvSpPr/>
      </dsp:nvSpPr>
      <dsp:spPr>
        <a:xfrm>
          <a:off x="773286" y="3350704"/>
          <a:ext cx="5742660" cy="6695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0857" tIns="70857" rIns="70857" bIns="70857" numCol="1" spcCol="1270" anchor="ctr" anchorCtr="0">
          <a:noAutofit/>
        </a:bodyPr>
        <a:lstStyle/>
        <a:p>
          <a:pPr marL="0" lvl="0" indent="0" algn="l" defTabSz="755650">
            <a:lnSpc>
              <a:spcPct val="100000"/>
            </a:lnSpc>
            <a:spcBef>
              <a:spcPct val="0"/>
            </a:spcBef>
            <a:spcAft>
              <a:spcPct val="35000"/>
            </a:spcAft>
            <a:buNone/>
          </a:pPr>
          <a:r>
            <a:rPr lang="nl-NL" sz="1700" kern="1200"/>
            <a:t>Stapsgewijs de moeilijkheidsgraad van de oefening verhogen </a:t>
          </a:r>
          <a:endParaRPr lang="en-US" sz="1700" kern="1200"/>
        </a:p>
      </dsp:txBody>
      <dsp:txXfrm>
        <a:off x="773286" y="3350704"/>
        <a:ext cx="5742660" cy="6695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532852-4984-4676-B4EF-FD037DD22151}">
      <dsp:nvSpPr>
        <dsp:cNvPr id="0" name=""/>
        <dsp:cNvSpPr/>
      </dsp:nvSpPr>
      <dsp:spPr>
        <a:xfrm>
          <a:off x="0" y="797001"/>
          <a:ext cx="10058399" cy="92059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DCA9C21-36EB-4B29-8BD3-C4B14326590E}">
      <dsp:nvSpPr>
        <dsp:cNvPr id="0" name=""/>
        <dsp:cNvSpPr/>
      </dsp:nvSpPr>
      <dsp:spPr>
        <a:xfrm>
          <a:off x="365119" y="925372"/>
          <a:ext cx="663854" cy="66385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D94B8F5-6CA2-44E2-B730-44B5F39819FE}">
      <dsp:nvSpPr>
        <dsp:cNvPr id="0" name=""/>
        <dsp:cNvSpPr/>
      </dsp:nvSpPr>
      <dsp:spPr>
        <a:xfrm>
          <a:off x="1394094" y="653795"/>
          <a:ext cx="8664305" cy="1207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742" tIns="127742" rIns="127742" bIns="127742" numCol="1" spcCol="1270" anchor="ctr" anchorCtr="0">
          <a:noAutofit/>
        </a:bodyPr>
        <a:lstStyle/>
        <a:p>
          <a:pPr marL="0" lvl="0" indent="0" algn="l" defTabSz="889000">
            <a:lnSpc>
              <a:spcPct val="100000"/>
            </a:lnSpc>
            <a:spcBef>
              <a:spcPct val="0"/>
            </a:spcBef>
            <a:spcAft>
              <a:spcPct val="35000"/>
            </a:spcAft>
            <a:buNone/>
          </a:pPr>
          <a:r>
            <a:rPr lang="en-US" sz="2000" kern="1200"/>
            <a:t>Het hele </a:t>
          </a:r>
          <a:r>
            <a:rPr lang="en-US" sz="2000" kern="1200" err="1"/>
            <a:t>woord</a:t>
          </a:r>
          <a:r>
            <a:rPr lang="en-US" sz="2000" kern="1200"/>
            <a:t> correct </a:t>
          </a:r>
          <a:r>
            <a:rPr lang="en-US" sz="2000" kern="1200" err="1"/>
            <a:t>voorzeggen</a:t>
          </a:r>
          <a:r>
            <a:rPr lang="en-US" sz="2000" kern="1200"/>
            <a:t> (</a:t>
          </a:r>
          <a:r>
            <a:rPr lang="en-US" sz="2000" kern="1200" err="1"/>
            <a:t>stimuleert</a:t>
          </a:r>
          <a:r>
            <a:rPr lang="en-US" sz="2000" kern="1200"/>
            <a:t> </a:t>
          </a:r>
          <a:r>
            <a:rPr lang="en-US" sz="2000" kern="1200" err="1"/>
            <a:t>directe</a:t>
          </a:r>
          <a:r>
            <a:rPr lang="en-US" sz="2000" kern="1200"/>
            <a:t> </a:t>
          </a:r>
          <a:r>
            <a:rPr lang="en-US" sz="2000" kern="1200" err="1"/>
            <a:t>woordherkenning</a:t>
          </a:r>
          <a:r>
            <a:rPr lang="en-US" sz="2000" kern="1200"/>
            <a:t>)</a:t>
          </a:r>
        </a:p>
      </dsp:txBody>
      <dsp:txXfrm>
        <a:off x="1394094" y="653795"/>
        <a:ext cx="8664305" cy="1207008"/>
      </dsp:txXfrm>
    </dsp:sp>
    <dsp:sp modelId="{6B5E1CE6-89E8-432A-A448-073E2AB8F9CE}">
      <dsp:nvSpPr>
        <dsp:cNvPr id="0" name=""/>
        <dsp:cNvSpPr/>
      </dsp:nvSpPr>
      <dsp:spPr>
        <a:xfrm>
          <a:off x="0" y="2801497"/>
          <a:ext cx="10058399" cy="90914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E143EFA-6DF3-4CD9-8A14-4FD0A2D21A3E}">
      <dsp:nvSpPr>
        <dsp:cNvPr id="0" name=""/>
        <dsp:cNvSpPr/>
      </dsp:nvSpPr>
      <dsp:spPr>
        <a:xfrm>
          <a:off x="374546" y="2914896"/>
          <a:ext cx="663854" cy="663854"/>
        </a:xfrm>
        <a:prstGeom prst="rect">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6900BF-AB48-4763-BACC-262020B57E8F}">
      <dsp:nvSpPr>
        <dsp:cNvPr id="0" name=""/>
        <dsp:cNvSpPr/>
      </dsp:nvSpPr>
      <dsp:spPr>
        <a:xfrm>
          <a:off x="1394094" y="2605612"/>
          <a:ext cx="8664305" cy="1207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742" tIns="127742" rIns="127742" bIns="127742" numCol="1" spcCol="1270" anchor="ctr" anchorCtr="0">
          <a:noAutofit/>
        </a:bodyPr>
        <a:lstStyle/>
        <a:p>
          <a:pPr marL="0" lvl="0" indent="0" algn="l" defTabSz="889000">
            <a:lnSpc>
              <a:spcPct val="100000"/>
            </a:lnSpc>
            <a:spcBef>
              <a:spcPct val="0"/>
            </a:spcBef>
            <a:spcAft>
              <a:spcPct val="35000"/>
            </a:spcAft>
            <a:buNone/>
          </a:pPr>
          <a:r>
            <a:rPr lang="nl-NL" sz="2000" kern="1200"/>
            <a:t>Feedback op de klankstructuur en opbouw van woorden (lettergrepen). </a:t>
          </a:r>
          <a:endParaRPr lang="en-US" sz="2000" kern="1200"/>
        </a:p>
      </dsp:txBody>
      <dsp:txXfrm>
        <a:off x="1394094" y="2605612"/>
        <a:ext cx="8664305" cy="120700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506198-1364-439E-908C-216EB02485B7}">
      <dsp:nvSpPr>
        <dsp:cNvPr id="0" name=""/>
        <dsp:cNvSpPr/>
      </dsp:nvSpPr>
      <dsp:spPr>
        <a:xfrm>
          <a:off x="134825" y="1363725"/>
          <a:ext cx="1295909" cy="1295909"/>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4DCF1D-9B78-44D0-BCD4-C8F73BAE0E18}">
      <dsp:nvSpPr>
        <dsp:cNvPr id="0" name=""/>
        <dsp:cNvSpPr/>
      </dsp:nvSpPr>
      <dsp:spPr>
        <a:xfrm>
          <a:off x="406966" y="1635866"/>
          <a:ext cx="751627" cy="75162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BEC073D-8EED-4B1D-8A73-DCA2DB7125B5}">
      <dsp:nvSpPr>
        <dsp:cNvPr id="0" name=""/>
        <dsp:cNvSpPr/>
      </dsp:nvSpPr>
      <dsp:spPr>
        <a:xfrm>
          <a:off x="1708430" y="1363725"/>
          <a:ext cx="3054644" cy="12959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22350">
            <a:lnSpc>
              <a:spcPct val="100000"/>
            </a:lnSpc>
            <a:spcBef>
              <a:spcPct val="0"/>
            </a:spcBef>
            <a:spcAft>
              <a:spcPct val="35000"/>
            </a:spcAft>
            <a:buNone/>
          </a:pPr>
          <a:r>
            <a:rPr lang="nl-NL" sz="2300" kern="1200"/>
            <a:t>lastige woorden laten markeren en vooraf laten lezen</a:t>
          </a:r>
          <a:endParaRPr lang="en-US" sz="2300" kern="1200"/>
        </a:p>
      </dsp:txBody>
      <dsp:txXfrm>
        <a:off x="1708430" y="1363725"/>
        <a:ext cx="3054644" cy="1295909"/>
      </dsp:txXfrm>
    </dsp:sp>
    <dsp:sp modelId="{FDF80F4B-0C9E-483C-B5AF-15D4AFCC4273}">
      <dsp:nvSpPr>
        <dsp:cNvPr id="0" name=""/>
        <dsp:cNvSpPr/>
      </dsp:nvSpPr>
      <dsp:spPr>
        <a:xfrm>
          <a:off x="5295324" y="1363725"/>
          <a:ext cx="1295909" cy="1295909"/>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BC5068F-997F-4464-9FB8-7BAD7BA97C5A}">
      <dsp:nvSpPr>
        <dsp:cNvPr id="0" name=""/>
        <dsp:cNvSpPr/>
      </dsp:nvSpPr>
      <dsp:spPr>
        <a:xfrm>
          <a:off x="5567465" y="1635866"/>
          <a:ext cx="751627" cy="75162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C59912-9A4C-4359-803D-E7F6CA1F9AA0}">
      <dsp:nvSpPr>
        <dsp:cNvPr id="0" name=""/>
        <dsp:cNvSpPr/>
      </dsp:nvSpPr>
      <dsp:spPr>
        <a:xfrm>
          <a:off x="6868929" y="1363725"/>
          <a:ext cx="3054644" cy="12959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22350">
            <a:lnSpc>
              <a:spcPct val="100000"/>
            </a:lnSpc>
            <a:spcBef>
              <a:spcPct val="0"/>
            </a:spcBef>
            <a:spcAft>
              <a:spcPct val="35000"/>
            </a:spcAft>
            <a:buNone/>
          </a:pPr>
          <a:r>
            <a:rPr lang="nl-NL" sz="2300" kern="1200"/>
            <a:t>woordkaartjes maken van verwisselbare woorden, zoals </a:t>
          </a:r>
          <a:r>
            <a:rPr lang="nl-NL" sz="2300" kern="1200" err="1"/>
            <a:t>eef</a:t>
          </a:r>
          <a:r>
            <a:rPr lang="nl-NL" sz="2300" kern="1200"/>
            <a:t>/fee, nee/een. </a:t>
          </a:r>
          <a:endParaRPr lang="en-US" sz="2300" kern="1200"/>
        </a:p>
      </dsp:txBody>
      <dsp:txXfrm>
        <a:off x="6868929" y="1363725"/>
        <a:ext cx="3054644" cy="129590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5B7519-2212-4316-9B80-15E5A005A959}">
      <dsp:nvSpPr>
        <dsp:cNvPr id="0" name=""/>
        <dsp:cNvSpPr/>
      </dsp:nvSpPr>
      <dsp:spPr>
        <a:xfrm>
          <a:off x="2483420" y="1069"/>
          <a:ext cx="1943546" cy="1943546"/>
        </a:xfrm>
        <a:prstGeom prst="downArrow">
          <a:avLst>
            <a:gd name="adj1" fmla="val 50000"/>
            <a:gd name="adj2" fmla="val 35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nl-NL" sz="1200" kern="1200"/>
            <a:t>Voor-koor-na lezen</a:t>
          </a:r>
          <a:endParaRPr lang="en-US" sz="1200" kern="1200"/>
        </a:p>
      </dsp:txBody>
      <dsp:txXfrm>
        <a:off x="2969307" y="1069"/>
        <a:ext cx="971773" cy="1603425"/>
      </dsp:txXfrm>
    </dsp:sp>
    <dsp:sp modelId="{7E5E0995-0B1D-45D6-AFA0-17EA656FC675}">
      <dsp:nvSpPr>
        <dsp:cNvPr id="0" name=""/>
        <dsp:cNvSpPr/>
      </dsp:nvSpPr>
      <dsp:spPr>
        <a:xfrm rot="4320000">
          <a:off x="4116204" y="1187356"/>
          <a:ext cx="1943546" cy="1943546"/>
        </a:xfrm>
        <a:prstGeom prst="downArrow">
          <a:avLst>
            <a:gd name="adj1" fmla="val 50000"/>
            <a:gd name="adj2" fmla="val 35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nl-NL" sz="1200" kern="1200"/>
            <a:t>Duo-lezen </a:t>
          </a:r>
          <a:endParaRPr lang="en-US" sz="1200" kern="1200"/>
        </a:p>
      </dsp:txBody>
      <dsp:txXfrm rot="-5400000">
        <a:off x="4448002" y="1620691"/>
        <a:ext cx="1603425" cy="971773"/>
      </dsp:txXfrm>
    </dsp:sp>
    <dsp:sp modelId="{51D2D9AC-C535-47E5-868C-7FA9E230DA4B}">
      <dsp:nvSpPr>
        <dsp:cNvPr id="0" name=""/>
        <dsp:cNvSpPr/>
      </dsp:nvSpPr>
      <dsp:spPr>
        <a:xfrm rot="8640000">
          <a:off x="3492536" y="3106809"/>
          <a:ext cx="1943546" cy="1943546"/>
        </a:xfrm>
        <a:prstGeom prst="downArrow">
          <a:avLst>
            <a:gd name="adj1" fmla="val 50000"/>
            <a:gd name="adj2" fmla="val 35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br>
            <a:rPr lang="nl-NL" sz="1200" kern="1200"/>
          </a:br>
          <a:r>
            <a:rPr lang="nl-NL" sz="1200" kern="1200"/>
            <a:t>Inspringend meelezen en afvalrace</a:t>
          </a:r>
          <a:endParaRPr lang="en-US" sz="1200" kern="1200"/>
        </a:p>
      </dsp:txBody>
      <dsp:txXfrm rot="10800000">
        <a:off x="4078381" y="3414452"/>
        <a:ext cx="971773" cy="1603425"/>
      </dsp:txXfrm>
    </dsp:sp>
    <dsp:sp modelId="{B67F16B8-CC86-437B-BA84-8CBD4713A03B}">
      <dsp:nvSpPr>
        <dsp:cNvPr id="0" name=""/>
        <dsp:cNvSpPr/>
      </dsp:nvSpPr>
      <dsp:spPr>
        <a:xfrm rot="12960000">
          <a:off x="1474304" y="3106809"/>
          <a:ext cx="1943546" cy="1943546"/>
        </a:xfrm>
        <a:prstGeom prst="downArrow">
          <a:avLst>
            <a:gd name="adj1" fmla="val 50000"/>
            <a:gd name="adj2" fmla="val 35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nl-NL" sz="1200" kern="1200"/>
            <a:t>Luisterlezen </a:t>
          </a:r>
          <a:endParaRPr lang="en-US" sz="1200" kern="1200"/>
        </a:p>
      </dsp:txBody>
      <dsp:txXfrm rot="10800000">
        <a:off x="1860231" y="3414451"/>
        <a:ext cx="971773" cy="1603425"/>
      </dsp:txXfrm>
    </dsp:sp>
    <dsp:sp modelId="{FDCB5484-D42C-4930-A644-1AC0150F46AF}">
      <dsp:nvSpPr>
        <dsp:cNvPr id="0" name=""/>
        <dsp:cNvSpPr/>
      </dsp:nvSpPr>
      <dsp:spPr>
        <a:xfrm rot="17280000">
          <a:off x="850636" y="1187356"/>
          <a:ext cx="1943546" cy="1943546"/>
        </a:xfrm>
        <a:prstGeom prst="downArrow">
          <a:avLst>
            <a:gd name="adj1" fmla="val 50000"/>
            <a:gd name="adj2" fmla="val 35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nl-NL" sz="1200" kern="1200"/>
            <a:t>Stillezen (fluisterend meelezen)</a:t>
          </a:r>
          <a:endParaRPr lang="en-US" sz="1200" kern="1200"/>
        </a:p>
      </dsp:txBody>
      <dsp:txXfrm rot="5400000">
        <a:off x="858960" y="1620690"/>
        <a:ext cx="1603425" cy="97177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5.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1" y="0"/>
            <a:ext cx="2889938" cy="489374"/>
          </a:xfrm>
          <a:prstGeom prst="rect">
            <a:avLst/>
          </a:prstGeom>
        </p:spPr>
        <p:txBody>
          <a:bodyPr vert="horz" lIns="91429" tIns="45714" rIns="91429" bIns="45714" rtlCol="0"/>
          <a:lstStyle>
            <a:lvl1pPr algn="l">
              <a:defRPr sz="1200"/>
            </a:lvl1pPr>
          </a:lstStyle>
          <a:p>
            <a:endParaRPr lang="nl-NL"/>
          </a:p>
        </p:txBody>
      </p:sp>
      <p:sp>
        <p:nvSpPr>
          <p:cNvPr id="3" name="Tijdelijke aanduiding voor datum 2"/>
          <p:cNvSpPr>
            <a:spLocks noGrp="1"/>
          </p:cNvSpPr>
          <p:nvPr>
            <p:ph type="dt" idx="1"/>
          </p:nvPr>
        </p:nvSpPr>
        <p:spPr>
          <a:xfrm>
            <a:off x="3777607" y="0"/>
            <a:ext cx="2889938" cy="489374"/>
          </a:xfrm>
          <a:prstGeom prst="rect">
            <a:avLst/>
          </a:prstGeom>
        </p:spPr>
        <p:txBody>
          <a:bodyPr vert="horz" lIns="91429" tIns="45714" rIns="91429" bIns="45714" rtlCol="0"/>
          <a:lstStyle>
            <a:lvl1pPr algn="r">
              <a:defRPr sz="1200"/>
            </a:lvl1pPr>
          </a:lstStyle>
          <a:p>
            <a:fld id="{0A6EE5F0-EE05-4CE3-8A95-2984E0764ED3}" type="datetimeFigureOut">
              <a:rPr lang="nl-NL" smtClean="0"/>
              <a:t>18-6-2024</a:t>
            </a:fld>
            <a:endParaRPr lang="nl-NL"/>
          </a:p>
        </p:txBody>
      </p:sp>
      <p:sp>
        <p:nvSpPr>
          <p:cNvPr id="4" name="Tijdelijke aanduiding voor dia-afbeelding 3"/>
          <p:cNvSpPr>
            <a:spLocks noGrp="1" noRot="1" noChangeAspect="1"/>
          </p:cNvSpPr>
          <p:nvPr>
            <p:ph type="sldImg" idx="2"/>
          </p:nvPr>
        </p:nvSpPr>
        <p:spPr>
          <a:xfrm>
            <a:off x="407988" y="1219200"/>
            <a:ext cx="5853112" cy="3292475"/>
          </a:xfrm>
          <a:prstGeom prst="rect">
            <a:avLst/>
          </a:prstGeom>
          <a:noFill/>
          <a:ln w="12700">
            <a:solidFill>
              <a:prstClr val="black"/>
            </a:solidFill>
          </a:ln>
        </p:spPr>
        <p:txBody>
          <a:bodyPr vert="horz" lIns="91429" tIns="45714" rIns="91429" bIns="45714" rtlCol="0" anchor="ctr"/>
          <a:lstStyle/>
          <a:p>
            <a:endParaRPr lang="nl-NL"/>
          </a:p>
        </p:txBody>
      </p:sp>
      <p:sp>
        <p:nvSpPr>
          <p:cNvPr id="5" name="Tijdelijke aanduiding voor notities 4"/>
          <p:cNvSpPr>
            <a:spLocks noGrp="1"/>
          </p:cNvSpPr>
          <p:nvPr>
            <p:ph type="body" sz="quarter" idx="3"/>
          </p:nvPr>
        </p:nvSpPr>
        <p:spPr>
          <a:xfrm>
            <a:off x="666909" y="4693920"/>
            <a:ext cx="5335270" cy="3840480"/>
          </a:xfrm>
          <a:prstGeom prst="rect">
            <a:avLst/>
          </a:prstGeom>
        </p:spPr>
        <p:txBody>
          <a:bodyPr vert="horz" lIns="91429" tIns="45714" rIns="91429" bIns="45714"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1" y="9264228"/>
            <a:ext cx="2889938" cy="489373"/>
          </a:xfrm>
          <a:prstGeom prst="rect">
            <a:avLst/>
          </a:prstGeom>
        </p:spPr>
        <p:txBody>
          <a:bodyPr vert="horz" lIns="91429" tIns="45714" rIns="91429" bIns="45714"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7607" y="9264228"/>
            <a:ext cx="2889938" cy="489373"/>
          </a:xfrm>
          <a:prstGeom prst="rect">
            <a:avLst/>
          </a:prstGeom>
        </p:spPr>
        <p:txBody>
          <a:bodyPr vert="horz" lIns="91429" tIns="45714" rIns="91429" bIns="45714" rtlCol="0" anchor="b"/>
          <a:lstStyle>
            <a:lvl1pPr algn="r">
              <a:defRPr sz="1200"/>
            </a:lvl1pPr>
          </a:lstStyle>
          <a:p>
            <a:fld id="{05CF89FE-4DE7-450E-9284-B4F2776D8EED}" type="slidenum">
              <a:rPr lang="nl-NL" smtClean="0"/>
              <a:t>‹nr.›</a:t>
            </a:fld>
            <a:endParaRPr lang="nl-NL"/>
          </a:p>
        </p:txBody>
      </p:sp>
    </p:spTree>
    <p:extLst>
      <p:ext uri="{BB962C8B-B14F-4D97-AF65-F5344CB8AC3E}">
        <p14:creationId xmlns:p14="http://schemas.microsoft.com/office/powerpoint/2010/main" val="2564570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05CF89FE-4DE7-450E-9284-B4F2776D8EED}" type="slidenum">
              <a:rPr lang="nl-NL" smtClean="0"/>
              <a:t>5</a:t>
            </a:fld>
            <a:endParaRPr lang="nl-NL"/>
          </a:p>
        </p:txBody>
      </p:sp>
    </p:spTree>
    <p:extLst>
      <p:ext uri="{BB962C8B-B14F-4D97-AF65-F5344CB8AC3E}">
        <p14:creationId xmlns:p14="http://schemas.microsoft.com/office/powerpoint/2010/main" val="2858362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nl-NL"/>
              <a:t>Klik om stijl te bewerken</a:t>
            </a:r>
            <a:endParaRPr lang="en-US"/>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a:p>
        </p:txBody>
      </p:sp>
      <p:sp>
        <p:nvSpPr>
          <p:cNvPr id="4" name="Date Placeholder 3"/>
          <p:cNvSpPr>
            <a:spLocks noGrp="1"/>
          </p:cNvSpPr>
          <p:nvPr>
            <p:ph type="dt" sz="half" idx="10"/>
          </p:nvPr>
        </p:nvSpPr>
        <p:spPr/>
        <p:txBody>
          <a:bodyPr/>
          <a:lstStyle/>
          <a:p>
            <a:fld id="{E24F3CD2-2CD7-4E30-A4FE-2464987D2A12}" type="datetimeFigureOut">
              <a:rPr lang="nl-NL" smtClean="0"/>
              <a:t>18-6-2024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0DD123E-52D1-477A-88D4-7A12687C874F}" type="slidenum">
              <a:rPr lang="nl-NL" smtClean="0"/>
              <a:t>‹nr.›</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1849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Vertical Text Placeholder 2"/>
          <p:cNvSpPr>
            <a:spLocks noGrp="1"/>
          </p:cNvSpPr>
          <p:nvPr>
            <p:ph type="body" orient="vert" idx="1"/>
          </p:nvPr>
        </p:nvSpPr>
        <p:spPr/>
        <p:txBody>
          <a:bodyPr vert="eaVert" lIns="45720" tIns="0" rIns="45720" b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E24F3CD2-2CD7-4E30-A4FE-2464987D2A12}" type="datetimeFigureOut">
              <a:rPr lang="nl-NL" smtClean="0"/>
              <a:t>18-6-2024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0DD123E-52D1-477A-88D4-7A12687C874F}" type="slidenum">
              <a:rPr lang="nl-NL" smtClean="0"/>
              <a:t>‹nr.›</a:t>
            </a:fld>
            <a:endParaRPr lang="nl-NL"/>
          </a:p>
        </p:txBody>
      </p:sp>
    </p:spTree>
    <p:extLst>
      <p:ext uri="{BB962C8B-B14F-4D97-AF65-F5344CB8AC3E}">
        <p14:creationId xmlns:p14="http://schemas.microsoft.com/office/powerpoint/2010/main" val="1183495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nl-NL"/>
              <a:t>Klik om stijl te bewerken</a:t>
            </a:r>
            <a:endParaRPr lang="en-US"/>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E24F3CD2-2CD7-4E30-A4FE-2464987D2A12}" type="datetimeFigureOut">
              <a:rPr lang="nl-NL" smtClean="0"/>
              <a:t>18-6-2024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0DD123E-52D1-477A-88D4-7A12687C874F}" type="slidenum">
              <a:rPr lang="nl-NL" smtClean="0"/>
              <a:t>‹nr.›</a:t>
            </a:fld>
            <a:endParaRPr lang="nl-NL"/>
          </a:p>
        </p:txBody>
      </p:sp>
    </p:spTree>
    <p:extLst>
      <p:ext uri="{BB962C8B-B14F-4D97-AF65-F5344CB8AC3E}">
        <p14:creationId xmlns:p14="http://schemas.microsoft.com/office/powerpoint/2010/main" val="3460402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nl-NL"/>
              <a:t>Klik om stijl te bewerken</a:t>
            </a:r>
            <a:endParaRPr lang="en-US"/>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E24F3CD2-2CD7-4E30-A4FE-2464987D2A12}" type="datetimeFigureOut">
              <a:rPr lang="nl-NL" smtClean="0"/>
              <a:t>18-6-2024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0DD123E-52D1-477A-88D4-7A12687C874F}" type="slidenum">
              <a:rPr lang="nl-NL" smtClean="0"/>
              <a:t>‹nr.›</a:t>
            </a:fld>
            <a:endParaRPr lang="nl-NL"/>
          </a:p>
        </p:txBody>
      </p:sp>
    </p:spTree>
    <p:extLst>
      <p:ext uri="{BB962C8B-B14F-4D97-AF65-F5344CB8AC3E}">
        <p14:creationId xmlns:p14="http://schemas.microsoft.com/office/powerpoint/2010/main" val="2380216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nl-NL"/>
              <a:t>Klik om stijl te bewerken</a:t>
            </a:r>
            <a:endParaRPr lang="en-US"/>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E24F3CD2-2CD7-4E30-A4FE-2464987D2A12}" type="datetimeFigureOut">
              <a:rPr lang="nl-NL" smtClean="0"/>
              <a:t>18-6-2024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0DD123E-52D1-477A-88D4-7A12687C874F}" type="slidenum">
              <a:rPr lang="nl-NL" smtClean="0"/>
              <a:t>‹nr.›</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1087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nl-NL"/>
              <a:t>Klik om stijl te bewerken</a:t>
            </a:r>
            <a:endParaRPr lang="en-US"/>
          </a:p>
        </p:txBody>
      </p:sp>
      <p:sp>
        <p:nvSpPr>
          <p:cNvPr id="3" name="Content Placeholder 2"/>
          <p:cNvSpPr>
            <a:spLocks noGrp="1"/>
          </p:cNvSpPr>
          <p:nvPr>
            <p:ph sz="half" idx="1"/>
          </p:nvPr>
        </p:nvSpPr>
        <p:spPr>
          <a:xfrm>
            <a:off x="1097279" y="1845734"/>
            <a:ext cx="493776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6217920" y="1845735"/>
            <a:ext cx="493776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E24F3CD2-2CD7-4E30-A4FE-2464987D2A12}" type="datetimeFigureOut">
              <a:rPr lang="nl-NL" smtClean="0"/>
              <a:t>18-6-2024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0DD123E-52D1-477A-88D4-7A12687C874F}" type="slidenum">
              <a:rPr lang="nl-NL" smtClean="0"/>
              <a:t>‹nr.›</a:t>
            </a:fld>
            <a:endParaRPr lang="nl-NL"/>
          </a:p>
        </p:txBody>
      </p:sp>
    </p:spTree>
    <p:extLst>
      <p:ext uri="{BB962C8B-B14F-4D97-AF65-F5344CB8AC3E}">
        <p14:creationId xmlns:p14="http://schemas.microsoft.com/office/powerpoint/2010/main" val="1221951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nl-NL"/>
              <a:t>Klik om stijl te bewerken</a:t>
            </a:r>
            <a:endParaRPr lang="en-US"/>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97280" y="2582334"/>
            <a:ext cx="4937760" cy="33782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17920" y="2582334"/>
            <a:ext cx="4937760" cy="33782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E24F3CD2-2CD7-4E30-A4FE-2464987D2A12}" type="datetimeFigureOut">
              <a:rPr lang="nl-NL" smtClean="0"/>
              <a:t>18-6-2024</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0DD123E-52D1-477A-88D4-7A12687C874F}" type="slidenum">
              <a:rPr lang="nl-NL" smtClean="0"/>
              <a:t>‹nr.›</a:t>
            </a:fld>
            <a:endParaRPr lang="nl-NL"/>
          </a:p>
        </p:txBody>
      </p:sp>
    </p:spTree>
    <p:extLst>
      <p:ext uri="{BB962C8B-B14F-4D97-AF65-F5344CB8AC3E}">
        <p14:creationId xmlns:p14="http://schemas.microsoft.com/office/powerpoint/2010/main" val="13771079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Date Placeholder 2"/>
          <p:cNvSpPr>
            <a:spLocks noGrp="1"/>
          </p:cNvSpPr>
          <p:nvPr>
            <p:ph type="dt" sz="half" idx="10"/>
          </p:nvPr>
        </p:nvSpPr>
        <p:spPr/>
        <p:txBody>
          <a:bodyPr/>
          <a:lstStyle/>
          <a:p>
            <a:fld id="{E24F3CD2-2CD7-4E30-A4FE-2464987D2A12}" type="datetimeFigureOut">
              <a:rPr lang="nl-NL" smtClean="0"/>
              <a:t>18-6-2024</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0DD123E-52D1-477A-88D4-7A12687C874F}" type="slidenum">
              <a:rPr lang="nl-NL" smtClean="0"/>
              <a:t>‹nr.›</a:t>
            </a:fld>
            <a:endParaRPr lang="nl-NL"/>
          </a:p>
        </p:txBody>
      </p:sp>
    </p:spTree>
    <p:extLst>
      <p:ext uri="{BB962C8B-B14F-4D97-AF65-F5344CB8AC3E}">
        <p14:creationId xmlns:p14="http://schemas.microsoft.com/office/powerpoint/2010/main" val="29603194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24F3CD2-2CD7-4E30-A4FE-2464987D2A12}" type="datetimeFigureOut">
              <a:rPr lang="nl-NL" smtClean="0"/>
              <a:t>18-6-2024</a:t>
            </a:fld>
            <a:endParaRPr lang="nl-N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nl-NL"/>
          </a:p>
        </p:txBody>
      </p:sp>
      <p:sp>
        <p:nvSpPr>
          <p:cNvPr id="9" name="Slide Number Placeholder 8"/>
          <p:cNvSpPr>
            <a:spLocks noGrp="1"/>
          </p:cNvSpPr>
          <p:nvPr>
            <p:ph type="sldNum" sz="quarter" idx="12"/>
          </p:nvPr>
        </p:nvSpPr>
        <p:spPr/>
        <p:txBody>
          <a:bodyPr/>
          <a:lstStyle/>
          <a:p>
            <a:fld id="{50DD123E-52D1-477A-88D4-7A12687C874F}" type="slidenum">
              <a:rPr lang="nl-NL" smtClean="0"/>
              <a:t>‹nr.›</a:t>
            </a:fld>
            <a:endParaRPr lang="nl-NL"/>
          </a:p>
        </p:txBody>
      </p:sp>
    </p:spTree>
    <p:extLst>
      <p:ext uri="{BB962C8B-B14F-4D97-AF65-F5344CB8AC3E}">
        <p14:creationId xmlns:p14="http://schemas.microsoft.com/office/powerpoint/2010/main" val="11805381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nl-NL"/>
              <a:t>Klik om stijl te bewerken</a:t>
            </a:r>
            <a:endParaRPr lang="en-US"/>
          </a:p>
        </p:txBody>
      </p:sp>
      <p:sp>
        <p:nvSpPr>
          <p:cNvPr id="3" name="Content Placeholder 2"/>
          <p:cNvSpPr>
            <a:spLocks noGrp="1"/>
          </p:cNvSpPr>
          <p:nvPr>
            <p:ph idx="1"/>
          </p:nvPr>
        </p:nvSpPr>
        <p:spPr>
          <a:xfrm>
            <a:off x="4800600" y="731520"/>
            <a:ext cx="6492240" cy="52578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24F3CD2-2CD7-4E30-A4FE-2464987D2A12}" type="datetimeFigureOut">
              <a:rPr lang="nl-NL" smtClean="0"/>
              <a:t>18-6-2024</a:t>
            </a:fld>
            <a:endParaRPr lang="nl-N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nl-N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0DD123E-52D1-477A-88D4-7A12687C874F}" type="slidenum">
              <a:rPr lang="nl-NL" smtClean="0"/>
              <a:t>‹nr.›</a:t>
            </a:fld>
            <a:endParaRPr lang="nl-NL"/>
          </a:p>
        </p:txBody>
      </p:sp>
    </p:spTree>
    <p:extLst>
      <p:ext uri="{BB962C8B-B14F-4D97-AF65-F5344CB8AC3E}">
        <p14:creationId xmlns:p14="http://schemas.microsoft.com/office/powerpoint/2010/main" val="36488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nl-NL"/>
              <a:t>Klik om stijl te bewerken</a:t>
            </a:r>
            <a:endParaRPr lang="en-US"/>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E24F3CD2-2CD7-4E30-A4FE-2464987D2A12}" type="datetimeFigureOut">
              <a:rPr lang="nl-NL" smtClean="0"/>
              <a:t>18-6-2024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0DD123E-52D1-477A-88D4-7A12687C874F}" type="slidenum">
              <a:rPr lang="nl-NL" smtClean="0"/>
              <a:t>‹nr.›</a:t>
            </a:fld>
            <a:endParaRPr lang="nl-NL"/>
          </a:p>
        </p:txBody>
      </p:sp>
    </p:spTree>
    <p:extLst>
      <p:ext uri="{BB962C8B-B14F-4D97-AF65-F5344CB8AC3E}">
        <p14:creationId xmlns:p14="http://schemas.microsoft.com/office/powerpoint/2010/main" val="3019327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nl-NL"/>
              <a:t>Klik om stijl te bewerken</a:t>
            </a:r>
            <a:endParaRPr lang="en-US"/>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24F3CD2-2CD7-4E30-A4FE-2464987D2A12}" type="datetimeFigureOut">
              <a:rPr lang="nl-NL" smtClean="0"/>
              <a:t>18-6-2024</a:t>
            </a:fld>
            <a:endParaRPr lang="nl-N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nl-NL"/>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50DD123E-52D1-477A-88D4-7A12687C874F}" type="slidenum">
              <a:rPr lang="nl-NL" smtClean="0"/>
              <a:t>‹nr.›</a:t>
            </a:fld>
            <a:endParaRPr lang="nl-N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0661062"/>
      </p:ext>
    </p:extLst>
  </p:cSld>
  <p:clrMap bg1="lt1" tx1="dk1" bg2="lt2" tx2="dk2" accent1="accent1" accent2="accent2" accent3="accent3" accent4="accent4" accent5="accent5" accent6="accent6" hlink="hlink" folHlink="folHlink"/>
  <p:sldLayoutIdLst>
    <p:sldLayoutId id="2147484178" r:id="rId1"/>
    <p:sldLayoutId id="2147484179" r:id="rId2"/>
    <p:sldLayoutId id="2147484180" r:id="rId3"/>
    <p:sldLayoutId id="2147484181" r:id="rId4"/>
    <p:sldLayoutId id="2147484182" r:id="rId5"/>
    <p:sldLayoutId id="2147484183" r:id="rId6"/>
    <p:sldLayoutId id="2147484184" r:id="rId7"/>
    <p:sldLayoutId id="2147484185" r:id="rId8"/>
    <p:sldLayoutId id="2147484186" r:id="rId9"/>
    <p:sldLayoutId id="2147484187" r:id="rId10"/>
    <p:sldLayoutId id="2147484188"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menti.co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diagramLayout" Target="../diagrams/layout3.xml"/><Relationship Id="rId7" Type="http://schemas.openxmlformats.org/officeDocument/2006/relationships/image" Target="../media/image18.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lexima.nl/bouw/#:~:text=Bewezen%20effectief&amp;text=Uit%20onderzoek%20blijkt%20dat%20leerlingen,groei%20in%20zelfvertrouwen%20en%20leesmotivatie." TargetMode="External"/><Relationship Id="rId7" Type="http://schemas.openxmlformats.org/officeDocument/2006/relationships/hyperlink" Target="https://www.onderwijskennis.nl/kennisbank/leesmotivatie-bevorderen-in-het-primair-onderwijs" TargetMode="External"/><Relationship Id="rId2" Type="http://schemas.openxmlformats.org/officeDocument/2006/relationships/hyperlink" Target="https://dyslexiecentraal.nl/weten/begeleiding-bij-lees-en-spellingproblemen/ondersteuningsniveaus" TargetMode="External"/><Relationship Id="rId1" Type="http://schemas.openxmlformats.org/officeDocument/2006/relationships/slideLayout" Target="../slideLayouts/slideLayout2.xml"/><Relationship Id="rId6" Type="http://schemas.openxmlformats.org/officeDocument/2006/relationships/hyperlink" Target="https://www.lezeninhetpo.nl/" TargetMode="External"/><Relationship Id="rId5" Type="http://schemas.openxmlformats.org/officeDocument/2006/relationships/hyperlink" Target="https://www.onderwijsinspectie.nl/actueel/nieuws/2022/12/13/verbeteren-leesvaardigheid-vraagt-om-inspanningen-op-school-en-thuis" TargetMode="External"/><Relationship Id="rId4" Type="http://schemas.openxmlformats.org/officeDocument/2006/relationships/hyperlink" Target="https://www.tnl.nl/downloaden/" TargetMode="Externa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33.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menti.co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23571F-D631-4B6C-B97C-2CBB79093034}"/>
              </a:ext>
            </a:extLst>
          </p:cNvPr>
          <p:cNvSpPr>
            <a:spLocks noGrp="1"/>
          </p:cNvSpPr>
          <p:nvPr>
            <p:ph type="ctrTitle"/>
          </p:nvPr>
        </p:nvSpPr>
        <p:spPr>
          <a:xfrm>
            <a:off x="1097280" y="834501"/>
            <a:ext cx="10058400" cy="1817703"/>
          </a:xfrm>
        </p:spPr>
        <p:txBody>
          <a:bodyPr>
            <a:normAutofit fontScale="90000"/>
          </a:bodyPr>
          <a:lstStyle/>
          <a:p>
            <a:r>
              <a:rPr lang="nl-NL" sz="6600" b="1" dirty="0">
                <a:solidFill>
                  <a:schemeClr val="accent1">
                    <a:lumMod val="60000"/>
                    <a:lumOff val="40000"/>
                  </a:schemeClr>
                </a:solidFill>
              </a:rPr>
              <a:t>Aanpak risicolezers</a:t>
            </a:r>
            <a:r>
              <a:rPr lang="nl-NL" sz="6600" dirty="0"/>
              <a:t> </a:t>
            </a:r>
            <a:br>
              <a:rPr lang="nl-NL" sz="6600" dirty="0"/>
            </a:br>
            <a:r>
              <a:rPr lang="nl-NL" sz="6600" b="1" dirty="0"/>
              <a:t>cluster Heuvelland</a:t>
            </a:r>
            <a:br>
              <a:rPr lang="nl-NL" sz="6600" b="1" dirty="0"/>
            </a:br>
            <a:r>
              <a:rPr lang="nl-NL" sz="2200" b="1" i="1" dirty="0">
                <a:solidFill>
                  <a:schemeClr val="tx1">
                    <a:lumMod val="50000"/>
                    <a:lumOff val="50000"/>
                  </a:schemeClr>
                </a:solidFill>
              </a:rPr>
              <a:t>niet afwachten, maar aanpakken!</a:t>
            </a:r>
            <a:endParaRPr lang="nl-NL" sz="6600" b="1" i="1" dirty="0">
              <a:solidFill>
                <a:schemeClr val="tx1">
                  <a:lumMod val="50000"/>
                  <a:lumOff val="50000"/>
                </a:schemeClr>
              </a:solidFill>
            </a:endParaRPr>
          </a:p>
        </p:txBody>
      </p:sp>
      <p:sp>
        <p:nvSpPr>
          <p:cNvPr id="3" name="Ondertitel 2">
            <a:extLst>
              <a:ext uri="{FF2B5EF4-FFF2-40B4-BE49-F238E27FC236}">
                <a16:creationId xmlns:a16="http://schemas.microsoft.com/office/drawing/2014/main" id="{F6BC48A7-E622-4E96-BCAD-2204CC53F01E}"/>
              </a:ext>
            </a:extLst>
          </p:cNvPr>
          <p:cNvSpPr>
            <a:spLocks noGrp="1"/>
          </p:cNvSpPr>
          <p:nvPr>
            <p:ph type="subTitle" idx="1"/>
          </p:nvPr>
        </p:nvSpPr>
        <p:spPr>
          <a:xfrm>
            <a:off x="1097280" y="4420109"/>
            <a:ext cx="10058400" cy="1143000"/>
          </a:xfrm>
        </p:spPr>
        <p:txBody>
          <a:bodyPr/>
          <a:lstStyle/>
          <a:p>
            <a:r>
              <a:rPr lang="nl-NL" dirty="0"/>
              <a:t>Het kan </a:t>
            </a:r>
            <a:r>
              <a:rPr lang="nl-NL" dirty="0" err="1"/>
              <a:t>wèl</a:t>
            </a:r>
            <a:r>
              <a:rPr lang="nl-NL" dirty="0"/>
              <a:t>!</a:t>
            </a:r>
            <a:br>
              <a:rPr lang="nl-NL" dirty="0"/>
            </a:br>
            <a:r>
              <a:rPr lang="nl-NL" dirty="0"/>
              <a:t>18 juni 2024</a:t>
            </a:r>
          </a:p>
        </p:txBody>
      </p:sp>
      <p:pic>
        <p:nvPicPr>
          <p:cNvPr id="5" name="Afbeelding 4" descr="Afbeelding met tekst&#10;&#10;Automatisch gegenereerde beschrijving">
            <a:extLst>
              <a:ext uri="{FF2B5EF4-FFF2-40B4-BE49-F238E27FC236}">
                <a16:creationId xmlns:a16="http://schemas.microsoft.com/office/drawing/2014/main" id="{601CF778-9A9B-4E6D-9062-98C87C5CD4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26282" y="1064072"/>
            <a:ext cx="3081523" cy="4092894"/>
          </a:xfrm>
          <a:prstGeom prst="rect">
            <a:avLst/>
          </a:prstGeom>
        </p:spPr>
      </p:pic>
    </p:spTree>
    <p:extLst>
      <p:ext uri="{BB962C8B-B14F-4D97-AF65-F5344CB8AC3E}">
        <p14:creationId xmlns:p14="http://schemas.microsoft.com/office/powerpoint/2010/main" val="31938054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9"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2" name="Titel 1">
            <a:extLst>
              <a:ext uri="{FF2B5EF4-FFF2-40B4-BE49-F238E27FC236}">
                <a16:creationId xmlns:a16="http://schemas.microsoft.com/office/drawing/2014/main" id="{A42479A7-F69F-4822-8D95-466ABBE29885}"/>
              </a:ext>
            </a:extLst>
          </p:cNvPr>
          <p:cNvSpPr>
            <a:spLocks noGrp="1"/>
          </p:cNvSpPr>
          <p:nvPr>
            <p:ph type="title"/>
          </p:nvPr>
        </p:nvSpPr>
        <p:spPr>
          <a:xfrm>
            <a:off x="492370" y="605896"/>
            <a:ext cx="3084844" cy="5646208"/>
          </a:xfrm>
        </p:spPr>
        <p:txBody>
          <a:bodyPr anchor="ctr">
            <a:normAutofit/>
          </a:bodyPr>
          <a:lstStyle/>
          <a:p>
            <a:r>
              <a:rPr lang="nl-NL" sz="3600" b="1">
                <a:solidFill>
                  <a:srgbClr val="FFFFFF"/>
                </a:solidFill>
              </a:rPr>
              <a:t>In groep 3:</a:t>
            </a:r>
            <a:br>
              <a:rPr lang="nl-NL" sz="3600" b="1">
                <a:solidFill>
                  <a:srgbClr val="FFFFFF"/>
                </a:solidFill>
              </a:rPr>
            </a:br>
            <a:r>
              <a:rPr lang="nl-NL" sz="3600" b="1">
                <a:solidFill>
                  <a:srgbClr val="FFFFFF"/>
                </a:solidFill>
              </a:rPr>
              <a:t>Let vooral op de volgende signalen…</a:t>
            </a:r>
            <a:br>
              <a:rPr lang="nl-NL" sz="3600" b="1">
                <a:solidFill>
                  <a:srgbClr val="FFFFFF"/>
                </a:solidFill>
              </a:rPr>
            </a:br>
            <a:r>
              <a:rPr lang="nl-NL" sz="2000" b="1">
                <a:solidFill>
                  <a:srgbClr val="FFFFFF"/>
                </a:solidFill>
              </a:rPr>
              <a:t>(zie ook  stappenplan)</a:t>
            </a:r>
            <a:endParaRPr lang="nl-NL" sz="3600" b="1">
              <a:solidFill>
                <a:srgbClr val="FFFFFF"/>
              </a:solidFill>
            </a:endParaRPr>
          </a:p>
        </p:txBody>
      </p:sp>
      <p:sp>
        <p:nvSpPr>
          <p:cNvPr id="20"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21" name="Tijdelijke aanduiding voor inhoud 2">
            <a:extLst>
              <a:ext uri="{FF2B5EF4-FFF2-40B4-BE49-F238E27FC236}">
                <a16:creationId xmlns:a16="http://schemas.microsoft.com/office/drawing/2014/main" id="{55271401-2011-48D5-8B86-9E7056AA6426}"/>
              </a:ext>
            </a:extLst>
          </p:cNvPr>
          <p:cNvSpPr>
            <a:spLocks noGrp="1"/>
          </p:cNvSpPr>
          <p:nvPr>
            <p:ph idx="1"/>
          </p:nvPr>
        </p:nvSpPr>
        <p:spPr>
          <a:xfrm>
            <a:off x="4742016" y="605896"/>
            <a:ext cx="6413663" cy="5646208"/>
          </a:xfrm>
        </p:spPr>
        <p:txBody>
          <a:bodyPr anchor="ctr">
            <a:normAutofit/>
          </a:bodyPr>
          <a:lstStyle/>
          <a:p>
            <a:pPr>
              <a:buFont typeface="Wingdings" panose="05000000000000000000" pitchFamily="2" charset="2"/>
              <a:buChar char="v"/>
            </a:pPr>
            <a:r>
              <a:rPr lang="nl-NL"/>
              <a:t> Onvoldoende letterkennis</a:t>
            </a:r>
          </a:p>
          <a:p>
            <a:pPr>
              <a:buFont typeface="Wingdings" panose="05000000000000000000" pitchFamily="2" charset="2"/>
              <a:buChar char="v"/>
            </a:pPr>
            <a:r>
              <a:rPr lang="nl-NL"/>
              <a:t> Onvoldoende visuele synthese (de letters aan elkaar rijgen)</a:t>
            </a:r>
          </a:p>
          <a:p>
            <a:pPr>
              <a:buFont typeface="Wingdings" panose="05000000000000000000" pitchFamily="2" charset="2"/>
              <a:buChar char="v"/>
            </a:pPr>
            <a:r>
              <a:rPr lang="nl-NL"/>
              <a:t> Te traag lezen</a:t>
            </a:r>
          </a:p>
          <a:p>
            <a:pPr>
              <a:buFont typeface="Wingdings" panose="05000000000000000000" pitchFamily="2" charset="2"/>
              <a:buChar char="v"/>
            </a:pPr>
            <a:r>
              <a:rPr lang="nl-NL"/>
              <a:t> Spellend blijven lezen, niet komen tot een woord</a:t>
            </a:r>
          </a:p>
          <a:p>
            <a:pPr>
              <a:buFont typeface="Wingdings" panose="05000000000000000000" pitchFamily="2" charset="2"/>
              <a:buChar char="v"/>
            </a:pPr>
            <a:r>
              <a:rPr lang="nl-NL"/>
              <a:t> Radend lezen</a:t>
            </a:r>
          </a:p>
          <a:p>
            <a:pPr>
              <a:buFont typeface="Wingdings" panose="05000000000000000000" pitchFamily="2" charset="2"/>
              <a:buChar char="v"/>
            </a:pPr>
            <a:r>
              <a:rPr lang="nl-NL"/>
              <a:t> Onvoldoende automatisering </a:t>
            </a:r>
          </a:p>
          <a:p>
            <a:endParaRPr lang="nl-NL"/>
          </a:p>
        </p:txBody>
      </p:sp>
    </p:spTree>
    <p:extLst>
      <p:ext uri="{BB962C8B-B14F-4D97-AF65-F5344CB8AC3E}">
        <p14:creationId xmlns:p14="http://schemas.microsoft.com/office/powerpoint/2010/main" val="4290529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AD26E2-BD87-4F7E-BA18-5A4476DA6414}"/>
              </a:ext>
            </a:extLst>
          </p:cNvPr>
          <p:cNvSpPr>
            <a:spLocks noGrp="1"/>
          </p:cNvSpPr>
          <p:nvPr>
            <p:ph type="title"/>
          </p:nvPr>
        </p:nvSpPr>
        <p:spPr/>
        <p:txBody>
          <a:bodyPr>
            <a:normAutofit/>
          </a:bodyPr>
          <a:lstStyle/>
          <a:p>
            <a:r>
              <a:rPr lang="nl-NL" sz="4000" dirty="0"/>
              <a:t>Welke interventies hebben jullie in huis vanaf groep 3?</a:t>
            </a:r>
          </a:p>
        </p:txBody>
      </p:sp>
      <p:sp>
        <p:nvSpPr>
          <p:cNvPr id="3" name="Tijdelijke aanduiding voor inhoud 2">
            <a:extLst>
              <a:ext uri="{FF2B5EF4-FFF2-40B4-BE49-F238E27FC236}">
                <a16:creationId xmlns:a16="http://schemas.microsoft.com/office/drawing/2014/main" id="{551DF23B-F57F-43E9-A8B0-25F2591BF182}"/>
              </a:ext>
            </a:extLst>
          </p:cNvPr>
          <p:cNvSpPr>
            <a:spLocks noGrp="1"/>
          </p:cNvSpPr>
          <p:nvPr>
            <p:ph idx="1"/>
          </p:nvPr>
        </p:nvSpPr>
        <p:spPr/>
        <p:txBody>
          <a:bodyPr/>
          <a:lstStyle/>
          <a:p>
            <a:r>
              <a:rPr lang="nl-NL" dirty="0">
                <a:hlinkClick r:id="rId2"/>
              </a:rPr>
              <a:t>https://www.menti.com/</a:t>
            </a:r>
            <a:r>
              <a:rPr lang="nl-NL" dirty="0"/>
              <a:t> </a:t>
            </a:r>
          </a:p>
          <a:p>
            <a:r>
              <a:rPr lang="nl-NL" dirty="0"/>
              <a:t>Code 6861 3720</a:t>
            </a:r>
          </a:p>
          <a:p>
            <a:endParaRPr lang="nl-NL" dirty="0"/>
          </a:p>
        </p:txBody>
      </p:sp>
    </p:spTree>
    <p:extLst>
      <p:ext uri="{BB962C8B-B14F-4D97-AF65-F5344CB8AC3E}">
        <p14:creationId xmlns:p14="http://schemas.microsoft.com/office/powerpoint/2010/main" val="353744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9071E3-851A-4E98-9E89-94FFACD99ADF}"/>
              </a:ext>
            </a:extLst>
          </p:cNvPr>
          <p:cNvSpPr>
            <a:spLocks noGrp="1"/>
          </p:cNvSpPr>
          <p:nvPr>
            <p:ph type="title"/>
          </p:nvPr>
        </p:nvSpPr>
        <p:spPr/>
        <p:txBody>
          <a:bodyPr/>
          <a:lstStyle/>
          <a:p>
            <a:r>
              <a:rPr lang="nl-NL" dirty="0"/>
              <a:t>Aanpak risicolezers begin groep 3</a:t>
            </a:r>
          </a:p>
        </p:txBody>
      </p:sp>
      <p:sp>
        <p:nvSpPr>
          <p:cNvPr id="3" name="Tijdelijke aanduiding voor inhoud 2">
            <a:extLst>
              <a:ext uri="{FF2B5EF4-FFF2-40B4-BE49-F238E27FC236}">
                <a16:creationId xmlns:a16="http://schemas.microsoft.com/office/drawing/2014/main" id="{BF6FB821-F0F9-4ACC-B372-A25059879E4A}"/>
              </a:ext>
            </a:extLst>
          </p:cNvPr>
          <p:cNvSpPr>
            <a:spLocks noGrp="1"/>
          </p:cNvSpPr>
          <p:nvPr>
            <p:ph idx="1"/>
          </p:nvPr>
        </p:nvSpPr>
        <p:spPr/>
        <p:txBody>
          <a:bodyPr/>
          <a:lstStyle/>
          <a:p>
            <a:pPr marL="0" indent="0">
              <a:buNone/>
            </a:pPr>
            <a:endParaRPr lang="nl-NL"/>
          </a:p>
          <a:p>
            <a:pPr>
              <a:buFont typeface="Wingdings" panose="05000000000000000000" pitchFamily="2" charset="2"/>
              <a:buChar char="v"/>
            </a:pPr>
            <a:r>
              <a:rPr lang="nl-NL"/>
              <a:t> uitbreiding van lestijd </a:t>
            </a:r>
          </a:p>
          <a:p>
            <a:pPr>
              <a:buFont typeface="Wingdings" panose="05000000000000000000" pitchFamily="2" charset="2"/>
              <a:buChar char="v"/>
            </a:pPr>
            <a:r>
              <a:rPr lang="nl-NL"/>
              <a:t> dagelijks intensieve, herhaalde instructie</a:t>
            </a:r>
          </a:p>
          <a:p>
            <a:pPr>
              <a:buFont typeface="Wingdings" panose="05000000000000000000" pitchFamily="2" charset="2"/>
              <a:buChar char="v"/>
            </a:pPr>
            <a:r>
              <a:rPr lang="nl-NL"/>
              <a:t> maak bewuste keuzes </a:t>
            </a:r>
            <a:r>
              <a:rPr lang="nl-NL">
                <a:sym typeface="Wingdings" panose="05000000000000000000" pitchFamily="2" charset="2"/>
              </a:rPr>
              <a:t> </a:t>
            </a:r>
            <a:r>
              <a:rPr lang="nl-NL" i="1">
                <a:solidFill>
                  <a:schemeClr val="accent1">
                    <a:lumMod val="60000"/>
                    <a:lumOff val="40000"/>
                  </a:schemeClr>
                </a:solidFill>
              </a:rPr>
              <a:t>de kortste weg naar Rome </a:t>
            </a:r>
            <a:r>
              <a:rPr lang="nl-NL">
                <a:sym typeface="Wingdings" panose="05000000000000000000" pitchFamily="2" charset="2"/>
              </a:rPr>
              <a:t></a:t>
            </a:r>
            <a:endParaRPr lang="nl-NL"/>
          </a:p>
          <a:p>
            <a:pPr>
              <a:buFont typeface="Wingdings" panose="05000000000000000000" pitchFamily="2" charset="2"/>
              <a:buChar char="v"/>
            </a:pPr>
            <a:r>
              <a:rPr lang="nl-NL"/>
              <a:t> letterkennis blijven oefenen met kleine groep (indien niet beheerst)</a:t>
            </a:r>
          </a:p>
          <a:p>
            <a:pPr>
              <a:buFont typeface="Wingdings" panose="05000000000000000000" pitchFamily="2" charset="2"/>
              <a:buChar char="v"/>
            </a:pPr>
            <a:r>
              <a:rPr lang="nl-NL"/>
              <a:t> dagelijks voorlezen </a:t>
            </a:r>
          </a:p>
          <a:p>
            <a:pPr>
              <a:buFont typeface="Wingdings" panose="05000000000000000000" pitchFamily="2" charset="2"/>
              <a:buChar char="v"/>
            </a:pPr>
            <a:r>
              <a:rPr lang="nl-NL"/>
              <a:t> feedback geven op leesproces </a:t>
            </a:r>
          </a:p>
          <a:p>
            <a:pPr>
              <a:buFont typeface="Wingdings" panose="05000000000000000000" pitchFamily="2" charset="2"/>
              <a:buChar char="v"/>
            </a:pPr>
            <a:r>
              <a:rPr lang="nl-NL"/>
              <a:t> maak gebruik van de software (en BOUW!)</a:t>
            </a:r>
          </a:p>
        </p:txBody>
      </p:sp>
      <p:pic>
        <p:nvPicPr>
          <p:cNvPr id="4098" name="Picture 2" descr="Slim! De 4 sleutels voor een effectieve les | 9789463421379 | Theo  Wildeboer | Boeken | bol.com">
            <a:extLst>
              <a:ext uri="{FF2B5EF4-FFF2-40B4-BE49-F238E27FC236}">
                <a16:creationId xmlns:a16="http://schemas.microsoft.com/office/drawing/2014/main" id="{49E28B5C-1891-4BC5-98C3-5195F881CB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22986" y="2244457"/>
            <a:ext cx="2002133" cy="28246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49638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B5A4D2-4774-42DC-9717-B8898E64CC0C}"/>
              </a:ext>
            </a:extLst>
          </p:cNvPr>
          <p:cNvSpPr>
            <a:spLocks noGrp="1"/>
          </p:cNvSpPr>
          <p:nvPr>
            <p:ph type="title"/>
          </p:nvPr>
        </p:nvSpPr>
        <p:spPr>
          <a:xfrm>
            <a:off x="1097280" y="988906"/>
            <a:ext cx="10058400" cy="748454"/>
          </a:xfrm>
        </p:spPr>
        <p:txBody>
          <a:bodyPr>
            <a:normAutofit fontScale="90000"/>
          </a:bodyPr>
          <a:lstStyle/>
          <a:p>
            <a:br>
              <a:rPr lang="nl-NL" sz="3400" b="1"/>
            </a:br>
            <a:br>
              <a:rPr lang="nl-NL" sz="3400" b="1"/>
            </a:br>
            <a:br>
              <a:rPr lang="nl-NL" sz="3400" b="1"/>
            </a:br>
            <a:br>
              <a:rPr lang="nl-NL" sz="3400"/>
            </a:br>
            <a:r>
              <a:rPr lang="nl-NL" sz="4000"/>
              <a:t>Begeleiding: welke instructie en welk leerkrachtgedrag </a:t>
            </a:r>
            <a:endParaRPr lang="nl-NL" sz="4000" i="1"/>
          </a:p>
        </p:txBody>
      </p:sp>
      <p:graphicFrame>
        <p:nvGraphicFramePr>
          <p:cNvPr id="5" name="Tijdelijke aanduiding voor inhoud 2">
            <a:extLst>
              <a:ext uri="{FF2B5EF4-FFF2-40B4-BE49-F238E27FC236}">
                <a16:creationId xmlns:a16="http://schemas.microsoft.com/office/drawing/2014/main" id="{FF2D5CA5-B781-EA8A-A0AA-909487A79A05}"/>
              </a:ext>
            </a:extLst>
          </p:cNvPr>
          <p:cNvGraphicFramePr>
            <a:graphicFrameLocks noGrp="1"/>
          </p:cNvGraphicFramePr>
          <p:nvPr>
            <p:ph idx="1"/>
            <p:extLst>
              <p:ext uri="{D42A27DB-BD31-4B8C-83A1-F6EECF244321}">
                <p14:modId xmlns:p14="http://schemas.microsoft.com/office/powerpoint/2010/main" val="1396678621"/>
              </p:ext>
            </p:extLst>
          </p:nvPr>
        </p:nvGraphicFramePr>
        <p:xfrm>
          <a:off x="4639733" y="1845734"/>
          <a:ext cx="6515947"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kstvak 2">
            <a:extLst>
              <a:ext uri="{FF2B5EF4-FFF2-40B4-BE49-F238E27FC236}">
                <a16:creationId xmlns:a16="http://schemas.microsoft.com/office/drawing/2014/main" id="{0FD4A99B-7204-48E6-B58C-E960AC770F1B}"/>
              </a:ext>
            </a:extLst>
          </p:cNvPr>
          <p:cNvSpPr txBox="1"/>
          <p:nvPr/>
        </p:nvSpPr>
        <p:spPr>
          <a:xfrm>
            <a:off x="424207" y="3244333"/>
            <a:ext cx="2969444" cy="923330"/>
          </a:xfrm>
          <a:prstGeom prst="rect">
            <a:avLst/>
          </a:prstGeom>
          <a:noFill/>
        </p:spPr>
        <p:txBody>
          <a:bodyPr wrap="square" rtlCol="0">
            <a:spAutoFit/>
          </a:bodyPr>
          <a:lstStyle/>
          <a:p>
            <a:r>
              <a:rPr lang="nl-NL" i="1"/>
              <a:t>Tijdens herhaalde/verlengde instructie en </a:t>
            </a:r>
            <a:r>
              <a:rPr lang="nl-NL" i="1" err="1"/>
              <a:t>inoefening</a:t>
            </a:r>
            <a:r>
              <a:rPr lang="nl-NL" i="1"/>
              <a:t> van methode</a:t>
            </a:r>
          </a:p>
        </p:txBody>
      </p:sp>
      <p:sp>
        <p:nvSpPr>
          <p:cNvPr id="4" name="Pijl: rechts 3">
            <a:extLst>
              <a:ext uri="{FF2B5EF4-FFF2-40B4-BE49-F238E27FC236}">
                <a16:creationId xmlns:a16="http://schemas.microsoft.com/office/drawing/2014/main" id="{38F71FE7-8398-41DD-B761-8EA4E343736E}"/>
              </a:ext>
            </a:extLst>
          </p:cNvPr>
          <p:cNvSpPr/>
          <p:nvPr/>
        </p:nvSpPr>
        <p:spPr>
          <a:xfrm>
            <a:off x="3393651" y="3382497"/>
            <a:ext cx="782425" cy="370002"/>
          </a:xfrm>
          <a:prstGeom prst="rightArrow">
            <a:avLst/>
          </a:prstGeom>
          <a:solidFill>
            <a:schemeClr val="accent6">
              <a:lumMod val="75000"/>
            </a:schemeClr>
          </a:solidFill>
        </p:spPr>
        <p:style>
          <a:lnRef idx="3">
            <a:schemeClr val="lt1"/>
          </a:lnRef>
          <a:fillRef idx="1">
            <a:schemeClr val="accent4"/>
          </a:fillRef>
          <a:effectRef idx="1">
            <a:schemeClr val="accent4"/>
          </a:effectRef>
          <a:fontRef idx="minor">
            <a:schemeClr val="lt1"/>
          </a:fontRef>
        </p:style>
        <p:txBody>
          <a:bodyPr rtlCol="0" anchor="ctr"/>
          <a:lstStyle/>
          <a:p>
            <a:pPr algn="ctr"/>
            <a:endParaRPr lang="nl-NL" b="1">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p:txBody>
      </p:sp>
    </p:spTree>
    <p:extLst>
      <p:ext uri="{BB962C8B-B14F-4D97-AF65-F5344CB8AC3E}">
        <p14:creationId xmlns:p14="http://schemas.microsoft.com/office/powerpoint/2010/main" val="22012519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1DD04E-310C-4699-B28A-9E7B369319EC}"/>
              </a:ext>
            </a:extLst>
          </p:cNvPr>
          <p:cNvSpPr>
            <a:spLocks noGrp="1"/>
          </p:cNvSpPr>
          <p:nvPr>
            <p:ph type="title"/>
          </p:nvPr>
        </p:nvSpPr>
        <p:spPr/>
        <p:txBody>
          <a:bodyPr/>
          <a:lstStyle/>
          <a:p>
            <a:r>
              <a:rPr lang="nl-NL"/>
              <a:t>Feedback geven </a:t>
            </a:r>
          </a:p>
        </p:txBody>
      </p:sp>
      <p:graphicFrame>
        <p:nvGraphicFramePr>
          <p:cNvPr id="34" name="Tijdelijke aanduiding voor inhoud 2">
            <a:extLst>
              <a:ext uri="{FF2B5EF4-FFF2-40B4-BE49-F238E27FC236}">
                <a16:creationId xmlns:a16="http://schemas.microsoft.com/office/drawing/2014/main" id="{A78BFF5B-6FDA-2F34-E05F-0A13929B0BBF}"/>
              </a:ext>
            </a:extLst>
          </p:cNvPr>
          <p:cNvGraphicFramePr>
            <a:graphicFrameLocks noGrp="1"/>
          </p:cNvGraphicFramePr>
          <p:nvPr>
            <p:ph idx="1"/>
            <p:extLst>
              <p:ext uri="{D42A27DB-BD31-4B8C-83A1-F6EECF244321}">
                <p14:modId xmlns:p14="http://schemas.microsoft.com/office/powerpoint/2010/main" val="3681788184"/>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hthoek: afgeronde hoeken 3">
            <a:extLst>
              <a:ext uri="{FF2B5EF4-FFF2-40B4-BE49-F238E27FC236}">
                <a16:creationId xmlns:a16="http://schemas.microsoft.com/office/drawing/2014/main" id="{AC55671E-F0BA-479A-8296-DFB791859B4B}"/>
              </a:ext>
            </a:extLst>
          </p:cNvPr>
          <p:cNvSpPr/>
          <p:nvPr/>
        </p:nvSpPr>
        <p:spPr>
          <a:xfrm>
            <a:off x="1097281" y="3615451"/>
            <a:ext cx="10058399" cy="909142"/>
          </a:xfrm>
          <a:prstGeom prst="roundRect">
            <a:avLst>
              <a:gd name="adj" fmla="val 10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nl-NL"/>
          </a:p>
        </p:txBody>
      </p:sp>
      <p:sp>
        <p:nvSpPr>
          <p:cNvPr id="5" name="Rechthoek 4" descr="Vinkje">
            <a:extLst>
              <a:ext uri="{FF2B5EF4-FFF2-40B4-BE49-F238E27FC236}">
                <a16:creationId xmlns:a16="http://schemas.microsoft.com/office/drawing/2014/main" id="{17002A71-CD9C-45FC-A4EB-D9E12B059C52}"/>
              </a:ext>
            </a:extLst>
          </p:cNvPr>
          <p:cNvSpPr/>
          <p:nvPr/>
        </p:nvSpPr>
        <p:spPr>
          <a:xfrm>
            <a:off x="1484304" y="3738095"/>
            <a:ext cx="663854" cy="663854"/>
          </a:xfrm>
          <a:prstGeom prst="rect">
            <a:avLst/>
          </a:prstGeom>
          <a: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nl-NL"/>
          </a:p>
        </p:txBody>
      </p:sp>
      <p:sp>
        <p:nvSpPr>
          <p:cNvPr id="3" name="Tekstvak 2">
            <a:extLst>
              <a:ext uri="{FF2B5EF4-FFF2-40B4-BE49-F238E27FC236}">
                <a16:creationId xmlns:a16="http://schemas.microsoft.com/office/drawing/2014/main" id="{D6684403-BE22-4282-84F2-D14FD5979F5B}"/>
              </a:ext>
            </a:extLst>
          </p:cNvPr>
          <p:cNvSpPr txBox="1"/>
          <p:nvPr/>
        </p:nvSpPr>
        <p:spPr>
          <a:xfrm>
            <a:off x="2544608" y="3869967"/>
            <a:ext cx="6985891" cy="707886"/>
          </a:xfrm>
          <a:prstGeom prst="rect">
            <a:avLst/>
          </a:prstGeom>
          <a:noFill/>
        </p:spPr>
        <p:txBody>
          <a:bodyPr wrap="square" rtlCol="0">
            <a:spAutoFit/>
          </a:bodyPr>
          <a:lstStyle/>
          <a:p>
            <a:r>
              <a:rPr lang="nl-NL" sz="2000"/>
              <a:t>Directe feedback (wacht-hint-prijs methodiek van </a:t>
            </a:r>
            <a:r>
              <a:rPr lang="nl-NL" sz="2000" err="1"/>
              <a:t>Struiksma</a:t>
            </a:r>
            <a:r>
              <a:rPr lang="nl-NL" sz="2000"/>
              <a:t>, 2003)</a:t>
            </a:r>
          </a:p>
        </p:txBody>
      </p:sp>
    </p:spTree>
    <p:extLst>
      <p:ext uri="{BB962C8B-B14F-4D97-AF65-F5344CB8AC3E}">
        <p14:creationId xmlns:p14="http://schemas.microsoft.com/office/powerpoint/2010/main" val="31107747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31C37F-8FB3-460C-B26B-2923B5D4C3EC}"/>
              </a:ext>
            </a:extLst>
          </p:cNvPr>
          <p:cNvSpPr>
            <a:spLocks noGrp="1"/>
          </p:cNvSpPr>
          <p:nvPr>
            <p:ph type="title"/>
          </p:nvPr>
        </p:nvSpPr>
        <p:spPr/>
        <p:txBody>
          <a:bodyPr/>
          <a:lstStyle/>
          <a:p>
            <a:r>
              <a:rPr lang="nl-NL"/>
              <a:t>Oefenen van moeilijke woorden</a:t>
            </a:r>
          </a:p>
        </p:txBody>
      </p:sp>
      <p:graphicFrame>
        <p:nvGraphicFramePr>
          <p:cNvPr id="13" name="Tijdelijke aanduiding voor inhoud 2">
            <a:extLst>
              <a:ext uri="{FF2B5EF4-FFF2-40B4-BE49-F238E27FC236}">
                <a16:creationId xmlns:a16="http://schemas.microsoft.com/office/drawing/2014/main" id="{7E851D75-CFAE-64FC-8457-EE85E5251B4A}"/>
              </a:ext>
            </a:extLst>
          </p:cNvPr>
          <p:cNvGraphicFramePr>
            <a:graphicFrameLocks noGrp="1"/>
          </p:cNvGraphicFramePr>
          <p:nvPr>
            <p:ph idx="1"/>
            <p:extLst>
              <p:ext uri="{D42A27DB-BD31-4B8C-83A1-F6EECF244321}">
                <p14:modId xmlns:p14="http://schemas.microsoft.com/office/powerpoint/2010/main" val="3844859181"/>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190847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8">
            <a:extLst>
              <a:ext uri="{FF2B5EF4-FFF2-40B4-BE49-F238E27FC236}">
                <a16:creationId xmlns:a16="http://schemas.microsoft.com/office/drawing/2014/main" id="{A6B16355-27FB-445B-B646-02AB736374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16FC7A7-E50C-47B7-B937-260FD8A7A421}"/>
              </a:ext>
            </a:extLst>
          </p:cNvPr>
          <p:cNvSpPr>
            <a:spLocks noGrp="1"/>
          </p:cNvSpPr>
          <p:nvPr>
            <p:ph type="title"/>
          </p:nvPr>
        </p:nvSpPr>
        <p:spPr>
          <a:xfrm>
            <a:off x="8177212" y="634946"/>
            <a:ext cx="3372529" cy="5055904"/>
          </a:xfrm>
        </p:spPr>
        <p:txBody>
          <a:bodyPr anchor="ctr">
            <a:normAutofit/>
          </a:bodyPr>
          <a:lstStyle/>
          <a:p>
            <a:r>
              <a:rPr lang="nl-NL"/>
              <a:t>Leesvormen </a:t>
            </a:r>
          </a:p>
        </p:txBody>
      </p:sp>
      <p:cxnSp>
        <p:nvCxnSpPr>
          <p:cNvPr id="34" name="Straight Connector 10">
            <a:extLst>
              <a:ext uri="{FF2B5EF4-FFF2-40B4-BE49-F238E27FC236}">
                <a16:creationId xmlns:a16="http://schemas.microsoft.com/office/drawing/2014/main" id="{06DA680F-F6AC-453E-A8BF-C5BDED2851D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6978" y="1791298"/>
            <a:ext cx="0" cy="274320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5" name="Rectangle 12">
            <a:extLst>
              <a:ext uri="{FF2B5EF4-FFF2-40B4-BE49-F238E27FC236}">
                <a16:creationId xmlns:a16="http://schemas.microsoft.com/office/drawing/2014/main" id="{6B3BF2E5-C3AB-441F-A430-491119C56D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36" name="Rectangle 14">
            <a:extLst>
              <a:ext uri="{FF2B5EF4-FFF2-40B4-BE49-F238E27FC236}">
                <a16:creationId xmlns:a16="http://schemas.microsoft.com/office/drawing/2014/main" id="{DD07C90B-B81A-473B-8919-CA924E61F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graphicFrame>
        <p:nvGraphicFramePr>
          <p:cNvPr id="37" name="Tijdelijke aanduiding voor inhoud 2">
            <a:extLst>
              <a:ext uri="{FF2B5EF4-FFF2-40B4-BE49-F238E27FC236}">
                <a16:creationId xmlns:a16="http://schemas.microsoft.com/office/drawing/2014/main" id="{63DEC51C-EA62-0F87-D738-0159A5EE2574}"/>
              </a:ext>
            </a:extLst>
          </p:cNvPr>
          <p:cNvGraphicFramePr>
            <a:graphicFrameLocks noGrp="1"/>
          </p:cNvGraphicFramePr>
          <p:nvPr>
            <p:ph idx="1"/>
            <p:extLst>
              <p:ext uri="{D42A27DB-BD31-4B8C-83A1-F6EECF244321}">
                <p14:modId xmlns:p14="http://schemas.microsoft.com/office/powerpoint/2010/main" val="4107487991"/>
              </p:ext>
            </p:extLst>
          </p:nvPr>
        </p:nvGraphicFramePr>
        <p:xfrm>
          <a:off x="633413" y="639763"/>
          <a:ext cx="6910387" cy="50514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kstballon: ovaal 2">
            <a:extLst>
              <a:ext uri="{FF2B5EF4-FFF2-40B4-BE49-F238E27FC236}">
                <a16:creationId xmlns:a16="http://schemas.microsoft.com/office/drawing/2014/main" id="{4F77D696-EFFE-44D0-B8AB-4128F7AF094E}"/>
              </a:ext>
            </a:extLst>
          </p:cNvPr>
          <p:cNvSpPr/>
          <p:nvPr/>
        </p:nvSpPr>
        <p:spPr>
          <a:xfrm rot="696875">
            <a:off x="5663861" y="377617"/>
            <a:ext cx="2434844" cy="1027543"/>
          </a:xfrm>
          <a:prstGeom prst="wedgeEllipse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nl-NL" sz="1200" i="1"/>
              <a:t>Tijdens het voorlezen en stillezen altijd fluisterend lezen en bijwijzen met leesstokje</a:t>
            </a:r>
          </a:p>
        </p:txBody>
      </p:sp>
    </p:spTree>
    <p:extLst>
      <p:ext uri="{BB962C8B-B14F-4D97-AF65-F5344CB8AC3E}">
        <p14:creationId xmlns:p14="http://schemas.microsoft.com/office/powerpoint/2010/main" val="647776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BBFBF3-1B55-4585-B411-DA97D0D2D72A}"/>
              </a:ext>
            </a:extLst>
          </p:cNvPr>
          <p:cNvSpPr>
            <a:spLocks noGrp="1"/>
          </p:cNvSpPr>
          <p:nvPr>
            <p:ph type="title"/>
          </p:nvPr>
        </p:nvSpPr>
        <p:spPr/>
        <p:txBody>
          <a:bodyPr/>
          <a:lstStyle/>
          <a:p>
            <a:r>
              <a:rPr lang="nl-NL" dirty="0"/>
              <a:t>Film</a:t>
            </a:r>
          </a:p>
        </p:txBody>
      </p:sp>
      <p:sp>
        <p:nvSpPr>
          <p:cNvPr id="3" name="Tekstvak 2">
            <a:extLst>
              <a:ext uri="{FF2B5EF4-FFF2-40B4-BE49-F238E27FC236}">
                <a16:creationId xmlns:a16="http://schemas.microsoft.com/office/drawing/2014/main" id="{7AFF2219-EE98-ED5B-36D3-1C2FCDF8F89E}"/>
              </a:ext>
            </a:extLst>
          </p:cNvPr>
          <p:cNvSpPr txBox="1"/>
          <p:nvPr/>
        </p:nvSpPr>
        <p:spPr>
          <a:xfrm>
            <a:off x="1244338" y="2846894"/>
            <a:ext cx="6953763" cy="400110"/>
          </a:xfrm>
          <a:prstGeom prst="rect">
            <a:avLst/>
          </a:prstGeom>
          <a:noFill/>
        </p:spPr>
        <p:txBody>
          <a:bodyPr wrap="none" rtlCol="0">
            <a:spAutoFit/>
          </a:bodyPr>
          <a:lstStyle/>
          <a:p>
            <a:r>
              <a:rPr lang="nl-NL" sz="2000" i="1" dirty="0"/>
              <a:t>Effectieve interventies in de speciale leesgroep op SBO Bernardus </a:t>
            </a:r>
          </a:p>
        </p:txBody>
      </p:sp>
    </p:spTree>
    <p:extLst>
      <p:ext uri="{BB962C8B-B14F-4D97-AF65-F5344CB8AC3E}">
        <p14:creationId xmlns:p14="http://schemas.microsoft.com/office/powerpoint/2010/main" val="24503600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14E451-7B51-4F8A-A39E-6A3D246A4E17}"/>
              </a:ext>
            </a:extLst>
          </p:cNvPr>
          <p:cNvSpPr>
            <a:spLocks noGrp="1"/>
          </p:cNvSpPr>
          <p:nvPr>
            <p:ph type="title"/>
          </p:nvPr>
        </p:nvSpPr>
        <p:spPr/>
        <p:txBody>
          <a:bodyPr/>
          <a:lstStyle/>
          <a:p>
            <a:r>
              <a:rPr lang="nl-NL"/>
              <a:t>Aanpak risicolezers na herfstsignalering </a:t>
            </a:r>
            <a:endParaRPr lang="nl-NL" sz="1600"/>
          </a:p>
        </p:txBody>
      </p:sp>
      <p:sp>
        <p:nvSpPr>
          <p:cNvPr id="3" name="Tijdelijke aanduiding voor inhoud 2">
            <a:extLst>
              <a:ext uri="{FF2B5EF4-FFF2-40B4-BE49-F238E27FC236}">
                <a16:creationId xmlns:a16="http://schemas.microsoft.com/office/drawing/2014/main" id="{07CF4148-0C61-46C0-B865-E2619B89DFB9}"/>
              </a:ext>
            </a:extLst>
          </p:cNvPr>
          <p:cNvSpPr>
            <a:spLocks noGrp="1"/>
          </p:cNvSpPr>
          <p:nvPr>
            <p:ph idx="1"/>
          </p:nvPr>
        </p:nvSpPr>
        <p:spPr/>
        <p:txBody>
          <a:bodyPr/>
          <a:lstStyle/>
          <a:p>
            <a:pPr marL="0" indent="0">
              <a:buNone/>
            </a:pPr>
            <a:r>
              <a:rPr lang="nl-NL" dirty="0"/>
              <a:t> </a:t>
            </a:r>
          </a:p>
          <a:p>
            <a:pPr>
              <a:buFont typeface="Wingdings" panose="05000000000000000000" pitchFamily="2" charset="2"/>
              <a:buChar char="v"/>
            </a:pPr>
            <a:r>
              <a:rPr lang="nl-NL" dirty="0"/>
              <a:t> intensivering van onderwijs op zorgniveau 3 (specifieke interventies, leesspecialist betrokken)</a:t>
            </a:r>
          </a:p>
          <a:p>
            <a:pPr>
              <a:buFont typeface="Wingdings" panose="05000000000000000000" pitchFamily="2" charset="2"/>
              <a:buChar char="v"/>
            </a:pPr>
            <a:r>
              <a:rPr lang="nl-NL" dirty="0"/>
              <a:t> lestijd uitbreiden (minimaal 1 uur per week extra)</a:t>
            </a:r>
          </a:p>
          <a:p>
            <a:pPr>
              <a:buFont typeface="Wingdings" panose="05000000000000000000" pitchFamily="2" charset="2"/>
              <a:buChar char="v"/>
            </a:pPr>
            <a:r>
              <a:rPr lang="nl-NL" dirty="0"/>
              <a:t> interventies in kleine groepjes </a:t>
            </a:r>
          </a:p>
          <a:p>
            <a:pPr>
              <a:buFont typeface="Wingdings" panose="05000000000000000000" pitchFamily="2" charset="2"/>
              <a:buChar char="v"/>
            </a:pPr>
            <a:r>
              <a:rPr lang="nl-NL" dirty="0"/>
              <a:t> instructie gericht op vaardigheden die nodig zijn bij het lezen</a:t>
            </a:r>
          </a:p>
          <a:p>
            <a:pPr>
              <a:buFont typeface="Wingdings" panose="05000000000000000000" pitchFamily="2" charset="2"/>
              <a:buChar char="v"/>
            </a:pPr>
            <a:r>
              <a:rPr lang="nl-NL" dirty="0"/>
              <a:t> lesstof structureren en in kleine stapjes aanbieden (veel voor-koor-zelf)</a:t>
            </a:r>
          </a:p>
          <a:p>
            <a:pPr>
              <a:buFont typeface="Wingdings" panose="05000000000000000000" pitchFamily="2" charset="2"/>
              <a:buChar char="v"/>
            </a:pPr>
            <a:r>
              <a:rPr lang="nl-NL" dirty="0"/>
              <a:t> aanpak afstemmen op: correct of vlot lezen</a:t>
            </a:r>
          </a:p>
          <a:p>
            <a:pPr>
              <a:buFont typeface="Wingdings" panose="05000000000000000000" pitchFamily="2" charset="2"/>
              <a:buChar char="v"/>
            </a:pPr>
            <a:r>
              <a:rPr lang="nl-NL" dirty="0"/>
              <a:t> bij </a:t>
            </a:r>
            <a:r>
              <a:rPr lang="nl-NL" u="sng" dirty="0"/>
              <a:t>zeer</a:t>
            </a:r>
            <a:r>
              <a:rPr lang="nl-NL" dirty="0"/>
              <a:t> hardnekkig leesproblemen overstappen op Toch Nog Leren Lezen, dolle drietjes, alle kinderen. (</a:t>
            </a:r>
            <a:r>
              <a:rPr lang="nl-NL" i="1" dirty="0"/>
              <a:t>passende interventie op grond van analyse</a:t>
            </a:r>
            <a:r>
              <a:rPr lang="nl-NL" dirty="0"/>
              <a:t>)</a:t>
            </a:r>
          </a:p>
        </p:txBody>
      </p:sp>
    </p:spTree>
    <p:extLst>
      <p:ext uri="{BB962C8B-B14F-4D97-AF65-F5344CB8AC3E}">
        <p14:creationId xmlns:p14="http://schemas.microsoft.com/office/powerpoint/2010/main" val="488512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85" name="Rectangle 1084">
            <a:extLst>
              <a:ext uri="{FF2B5EF4-FFF2-40B4-BE49-F238E27FC236}">
                <a16:creationId xmlns:a16="http://schemas.microsoft.com/office/drawing/2014/main" id="{25C8D2C1-DA83-420D-9635-D52CE066B5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1087" name="Rectangle 1086">
            <a:extLst>
              <a:ext uri="{FF2B5EF4-FFF2-40B4-BE49-F238E27FC236}">
                <a16:creationId xmlns:a16="http://schemas.microsoft.com/office/drawing/2014/main" id="{434F74C9-6A0B-409E-AD1C-45B58BE91B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cxnSp>
        <p:nvCxnSpPr>
          <p:cNvPr id="1089" name="Straight Connector 1088">
            <a:extLst>
              <a:ext uri="{FF2B5EF4-FFF2-40B4-BE49-F238E27FC236}">
                <a16:creationId xmlns:a16="http://schemas.microsoft.com/office/drawing/2014/main" id="{F5486A9D-1265-4B57-91E6-68E666B978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091" name="Rectangle 1090">
            <a:extLst>
              <a:ext uri="{FF2B5EF4-FFF2-40B4-BE49-F238E27FC236}">
                <a16:creationId xmlns:a16="http://schemas.microsoft.com/office/drawing/2014/main" id="{A9286AD2-18A9-4868-A4E3-7A2097A208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74F4FAC-5B28-49A4-87B9-4CAF868F33F6}"/>
              </a:ext>
            </a:extLst>
          </p:cNvPr>
          <p:cNvSpPr>
            <a:spLocks noGrp="1"/>
          </p:cNvSpPr>
          <p:nvPr>
            <p:ph type="title"/>
          </p:nvPr>
        </p:nvSpPr>
        <p:spPr>
          <a:xfrm>
            <a:off x="5289754" y="639097"/>
            <a:ext cx="6253317" cy="3686015"/>
          </a:xfrm>
        </p:spPr>
        <p:txBody>
          <a:bodyPr vert="horz" lIns="91440" tIns="45720" rIns="91440" bIns="45720" rtlCol="0" anchor="b">
            <a:normAutofit/>
          </a:bodyPr>
          <a:lstStyle/>
          <a:p>
            <a:r>
              <a:rPr lang="en-US" sz="6600">
                <a:solidFill>
                  <a:schemeClr val="tx1">
                    <a:lumMod val="85000"/>
                    <a:lumOff val="15000"/>
                  </a:schemeClr>
                </a:solidFill>
              </a:rPr>
              <a:t>Toch </a:t>
            </a:r>
            <a:r>
              <a:rPr lang="en-US" sz="6600" err="1">
                <a:solidFill>
                  <a:schemeClr val="tx1">
                    <a:lumMod val="85000"/>
                    <a:lumOff val="15000"/>
                  </a:schemeClr>
                </a:solidFill>
              </a:rPr>
              <a:t>Nog</a:t>
            </a:r>
            <a:r>
              <a:rPr lang="en-US" sz="6600">
                <a:solidFill>
                  <a:schemeClr val="tx1">
                    <a:lumMod val="85000"/>
                    <a:lumOff val="15000"/>
                  </a:schemeClr>
                </a:solidFill>
              </a:rPr>
              <a:t> </a:t>
            </a:r>
            <a:r>
              <a:rPr lang="en-US" sz="6600" err="1">
                <a:solidFill>
                  <a:schemeClr val="tx1">
                    <a:lumMod val="85000"/>
                    <a:lumOff val="15000"/>
                  </a:schemeClr>
                </a:solidFill>
              </a:rPr>
              <a:t>Leren</a:t>
            </a:r>
            <a:r>
              <a:rPr lang="en-US" sz="6600">
                <a:solidFill>
                  <a:schemeClr val="tx1">
                    <a:lumMod val="85000"/>
                    <a:lumOff val="15000"/>
                  </a:schemeClr>
                </a:solidFill>
              </a:rPr>
              <a:t> Lezen </a:t>
            </a:r>
          </a:p>
        </p:txBody>
      </p:sp>
      <p:pic>
        <p:nvPicPr>
          <p:cNvPr id="1026" name="Picture 2" descr="Toch Nog Leren Lezen – Voor vele vormen van dyslexie">
            <a:extLst>
              <a:ext uri="{FF2B5EF4-FFF2-40B4-BE49-F238E27FC236}">
                <a16:creationId xmlns:a16="http://schemas.microsoft.com/office/drawing/2014/main" id="{23446B07-3E0A-4F16-A8B6-F236F704AA4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0372"/>
          <a:stretch/>
        </p:blipFill>
        <p:spPr bwMode="auto">
          <a:xfrm>
            <a:off x="633999" y="620720"/>
            <a:ext cx="4001315" cy="5086933"/>
          </a:xfrm>
          <a:prstGeom prst="rect">
            <a:avLst/>
          </a:prstGeom>
          <a:noFill/>
          <a:extLst>
            <a:ext uri="{909E8E84-426E-40DD-AFC4-6F175D3DCCD1}">
              <a14:hiddenFill xmlns:a14="http://schemas.microsoft.com/office/drawing/2010/main">
                <a:solidFill>
                  <a:srgbClr val="FFFFFF"/>
                </a:solidFill>
              </a14:hiddenFill>
            </a:ext>
          </a:extLst>
        </p:spPr>
      </p:pic>
      <p:cxnSp>
        <p:nvCxnSpPr>
          <p:cNvPr id="1093" name="Straight Connector 1092">
            <a:extLst>
              <a:ext uri="{FF2B5EF4-FFF2-40B4-BE49-F238E27FC236}">
                <a16:creationId xmlns:a16="http://schemas.microsoft.com/office/drawing/2014/main" id="{E7A7CD63-7EC3-44F3-95D0-595C4019FF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071" y="4343400"/>
            <a:ext cx="5636107"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1095" name="Rectangle 1094">
            <a:extLst>
              <a:ext uri="{FF2B5EF4-FFF2-40B4-BE49-F238E27FC236}">
                <a16:creationId xmlns:a16="http://schemas.microsoft.com/office/drawing/2014/main" id="{1AB8ECB2-FB64-476F-A62F-36D68C8C7C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1097" name="Rectangle 1096">
            <a:extLst>
              <a:ext uri="{FF2B5EF4-FFF2-40B4-BE49-F238E27FC236}">
                <a16:creationId xmlns:a16="http://schemas.microsoft.com/office/drawing/2014/main" id="{289CEAD5-ED2F-4675-9E4C-80B8A0E8A0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Tree>
    <p:extLst>
      <p:ext uri="{BB962C8B-B14F-4D97-AF65-F5344CB8AC3E}">
        <p14:creationId xmlns:p14="http://schemas.microsoft.com/office/powerpoint/2010/main" val="2332096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6CD0B5-CA62-4D21-8482-DE91949AC5A6}"/>
              </a:ext>
            </a:extLst>
          </p:cNvPr>
          <p:cNvSpPr>
            <a:spLocks noGrp="1"/>
          </p:cNvSpPr>
          <p:nvPr>
            <p:ph type="title"/>
          </p:nvPr>
        </p:nvSpPr>
        <p:spPr/>
        <p:txBody>
          <a:bodyPr/>
          <a:lstStyle/>
          <a:p>
            <a:r>
              <a:rPr lang="nl-NL" dirty="0"/>
              <a:t>Opzet 	</a:t>
            </a:r>
          </a:p>
        </p:txBody>
      </p:sp>
      <p:sp>
        <p:nvSpPr>
          <p:cNvPr id="3" name="Tijdelijke aanduiding voor inhoud 2">
            <a:extLst>
              <a:ext uri="{FF2B5EF4-FFF2-40B4-BE49-F238E27FC236}">
                <a16:creationId xmlns:a16="http://schemas.microsoft.com/office/drawing/2014/main" id="{7335F45F-437C-4924-BA70-90C588D0A04B}"/>
              </a:ext>
            </a:extLst>
          </p:cNvPr>
          <p:cNvSpPr>
            <a:spLocks noGrp="1"/>
          </p:cNvSpPr>
          <p:nvPr>
            <p:ph idx="1"/>
          </p:nvPr>
        </p:nvSpPr>
        <p:spPr>
          <a:xfrm>
            <a:off x="1097280" y="1890944"/>
            <a:ext cx="8730301" cy="3900255"/>
          </a:xfrm>
        </p:spPr>
        <p:txBody>
          <a:bodyPr>
            <a:normAutofit fontScale="92500" lnSpcReduction="20000"/>
          </a:bodyPr>
          <a:lstStyle/>
          <a:p>
            <a:pPr marL="457200" indent="-457200">
              <a:buFont typeface="+mj-lt"/>
              <a:buAutoNum type="arabicPeriod"/>
            </a:pPr>
            <a:r>
              <a:rPr lang="nl-NL" b="1" dirty="0"/>
              <a:t>Aanleiding en doelen </a:t>
            </a:r>
          </a:p>
          <a:p>
            <a:pPr marL="457200" indent="-457200">
              <a:buFont typeface="+mj-lt"/>
              <a:buAutoNum type="arabicPeriod"/>
            </a:pPr>
            <a:r>
              <a:rPr lang="nl-NL" b="1" dirty="0"/>
              <a:t>Ondersteuningsniveaus </a:t>
            </a:r>
          </a:p>
          <a:p>
            <a:pPr marL="457200" indent="-457200">
              <a:buFont typeface="+mj-lt"/>
              <a:buAutoNum type="arabicPeriod"/>
            </a:pPr>
            <a:r>
              <a:rPr lang="nl-NL" b="1" dirty="0"/>
              <a:t>Herkennen en begeleiden van risicolezers in groep 2</a:t>
            </a:r>
          </a:p>
          <a:p>
            <a:pPr marL="457200" indent="-457200">
              <a:buFont typeface="+mj-lt"/>
              <a:buAutoNum type="arabicPeriod"/>
            </a:pPr>
            <a:r>
              <a:rPr lang="nl-NL" b="1" dirty="0"/>
              <a:t>Herkennen en begeleiden van risicolezers  in groep 3</a:t>
            </a:r>
          </a:p>
          <a:p>
            <a:pPr marL="457200" indent="-457200">
              <a:buFont typeface="+mj-lt"/>
              <a:buAutoNum type="arabicPeriod"/>
            </a:pPr>
            <a:r>
              <a:rPr lang="nl-NL" b="1" dirty="0"/>
              <a:t>Film </a:t>
            </a:r>
          </a:p>
          <a:p>
            <a:pPr marL="457200" indent="-457200">
              <a:buFont typeface="+mj-lt"/>
              <a:buAutoNum type="arabicPeriod"/>
            </a:pPr>
            <a:r>
              <a:rPr lang="nl-NL" b="1" dirty="0"/>
              <a:t>Na de herfstsignalering </a:t>
            </a:r>
          </a:p>
          <a:p>
            <a:pPr marL="457200" indent="-457200">
              <a:buFont typeface="+mj-lt"/>
              <a:buAutoNum type="arabicPeriod"/>
            </a:pPr>
            <a:r>
              <a:rPr lang="nl-NL" b="1" dirty="0"/>
              <a:t>De overstap naar TNLL </a:t>
            </a:r>
          </a:p>
          <a:p>
            <a:pPr marL="457200" indent="-457200">
              <a:buFont typeface="+mj-lt"/>
              <a:buAutoNum type="arabicPeriod"/>
            </a:pPr>
            <a:r>
              <a:rPr lang="nl-NL" b="1" dirty="0"/>
              <a:t>Stappenplan cluster Heuvelland </a:t>
            </a:r>
          </a:p>
          <a:p>
            <a:pPr marL="457200" indent="-457200">
              <a:buFont typeface="+mj-lt"/>
              <a:buAutoNum type="arabicPeriod"/>
            </a:pPr>
            <a:r>
              <a:rPr lang="nl-NL" b="1" dirty="0"/>
              <a:t>De rol van de onderwijsondersteuner</a:t>
            </a:r>
          </a:p>
          <a:p>
            <a:pPr marL="457200" indent="-457200">
              <a:buFont typeface="+mj-lt"/>
              <a:buAutoNum type="arabicPeriod"/>
            </a:pPr>
            <a:r>
              <a:rPr lang="nl-NL" b="1" dirty="0"/>
              <a:t>Afsluiting </a:t>
            </a:r>
          </a:p>
          <a:p>
            <a:pPr marL="457200" indent="-457200">
              <a:buFont typeface="+mj-lt"/>
              <a:buAutoNum type="arabicPeriod"/>
            </a:pPr>
            <a:endParaRPr lang="nl-NL" dirty="0"/>
          </a:p>
          <a:p>
            <a:pPr marL="457200" indent="-457200">
              <a:buFont typeface="+mj-lt"/>
              <a:buAutoNum type="arabicPeriod"/>
            </a:pPr>
            <a:endParaRPr lang="nl-NL" dirty="0"/>
          </a:p>
        </p:txBody>
      </p:sp>
    </p:spTree>
    <p:extLst>
      <p:ext uri="{BB962C8B-B14F-4D97-AF65-F5344CB8AC3E}">
        <p14:creationId xmlns:p14="http://schemas.microsoft.com/office/powerpoint/2010/main" val="22784486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3" name="Rectangle 1032">
            <a:extLst>
              <a:ext uri="{FF2B5EF4-FFF2-40B4-BE49-F238E27FC236}">
                <a16:creationId xmlns:a16="http://schemas.microsoft.com/office/drawing/2014/main" id="{4E4490D0-3672-446A-AC12-B4830333B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1035" name="Rectangle 1034">
            <a:extLst>
              <a:ext uri="{FF2B5EF4-FFF2-40B4-BE49-F238E27FC236}">
                <a16:creationId xmlns:a16="http://schemas.microsoft.com/office/drawing/2014/main" id="{39CB82C2-DF65-4EC1-8280-F201D50F5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cxnSp>
        <p:nvCxnSpPr>
          <p:cNvPr id="1037" name="Straight Connector 1036">
            <a:extLst>
              <a:ext uri="{FF2B5EF4-FFF2-40B4-BE49-F238E27FC236}">
                <a16:creationId xmlns:a16="http://schemas.microsoft.com/office/drawing/2014/main" id="{7E1D4427-852B-4B37-8E76-0E9F1810BA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039" name="Rectangle 1038">
            <a:extLst>
              <a:ext uri="{FF2B5EF4-FFF2-40B4-BE49-F238E27FC236}">
                <a16:creationId xmlns:a16="http://schemas.microsoft.com/office/drawing/2014/main" id="{5A1B47C8-47A0-4A88-8830-6DEA3B5DE3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pic>
        <p:nvPicPr>
          <p:cNvPr id="1028" name="Picture 4" descr="Toch Nog Leren Lezen – Voor vele vormen van dyslexie">
            <a:extLst>
              <a:ext uri="{FF2B5EF4-FFF2-40B4-BE49-F238E27FC236}">
                <a16:creationId xmlns:a16="http://schemas.microsoft.com/office/drawing/2014/main" id="{AE75189D-7D8C-4235-A8BA-694BFCC8255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606490" y="640080"/>
            <a:ext cx="4992166" cy="5577840"/>
          </a:xfrm>
          <a:prstGeom prst="rect">
            <a:avLst/>
          </a:prstGeom>
          <a:noFill/>
          <a:extLst>
            <a:ext uri="{909E8E84-426E-40DD-AFC4-6F175D3DCCD1}">
              <a14:hiddenFill xmlns:a14="http://schemas.microsoft.com/office/drawing/2010/main">
                <a:solidFill>
                  <a:srgbClr val="FFFFFF"/>
                </a:solidFill>
              </a14:hiddenFill>
            </a:ext>
          </a:extLst>
        </p:spPr>
      </p:pic>
      <p:sp>
        <p:nvSpPr>
          <p:cNvPr id="1041" name="Rectangle 1040">
            <a:extLst>
              <a:ext uri="{FF2B5EF4-FFF2-40B4-BE49-F238E27FC236}">
                <a16:creationId xmlns:a16="http://schemas.microsoft.com/office/drawing/2014/main" id="{984BBFDD-E720-4805-A9C8-129FBBF6DD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7613486" y="0"/>
            <a:ext cx="458473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14" name="Titel 13">
            <a:extLst>
              <a:ext uri="{FF2B5EF4-FFF2-40B4-BE49-F238E27FC236}">
                <a16:creationId xmlns:a16="http://schemas.microsoft.com/office/drawing/2014/main" id="{8E2C8751-1588-46CF-BA7D-46C1DF62E787}"/>
              </a:ext>
            </a:extLst>
          </p:cNvPr>
          <p:cNvSpPr>
            <a:spLocks noGrp="1"/>
          </p:cNvSpPr>
          <p:nvPr>
            <p:ph type="title"/>
          </p:nvPr>
        </p:nvSpPr>
        <p:spPr>
          <a:xfrm>
            <a:off x="8076230" y="3291840"/>
            <a:ext cx="3659246" cy="2926080"/>
          </a:xfrm>
        </p:spPr>
        <p:txBody>
          <a:bodyPr vert="horz" lIns="91440" tIns="45720" rIns="91440" bIns="45720" rtlCol="0" anchor="b">
            <a:normAutofit fontScale="90000"/>
          </a:bodyPr>
          <a:lstStyle/>
          <a:p>
            <a:r>
              <a:rPr lang="en-US" sz="2700" i="1">
                <a:solidFill>
                  <a:srgbClr val="FFFFFF"/>
                </a:solidFill>
              </a:rPr>
              <a:t>Men </a:t>
            </a:r>
            <a:r>
              <a:rPr lang="en-US" sz="2700" i="1" err="1">
                <a:solidFill>
                  <a:srgbClr val="FFFFFF"/>
                </a:solidFill>
              </a:rPr>
              <a:t>kan</a:t>
            </a:r>
            <a:r>
              <a:rPr lang="en-US" sz="2700" i="1">
                <a:solidFill>
                  <a:srgbClr val="FFFFFF"/>
                </a:solidFill>
              </a:rPr>
              <a:t> </a:t>
            </a:r>
            <a:r>
              <a:rPr lang="en-US" sz="2700" i="1" err="1">
                <a:solidFill>
                  <a:srgbClr val="FFFFFF"/>
                </a:solidFill>
              </a:rPr>
              <a:t>ook</a:t>
            </a:r>
            <a:r>
              <a:rPr lang="en-US" sz="2700" i="1">
                <a:solidFill>
                  <a:srgbClr val="FFFFFF"/>
                </a:solidFill>
              </a:rPr>
              <a:t> </a:t>
            </a:r>
            <a:r>
              <a:rPr lang="en-US" sz="2700" i="1" err="1">
                <a:solidFill>
                  <a:srgbClr val="FFFFFF"/>
                </a:solidFill>
              </a:rPr>
              <a:t>zeggen</a:t>
            </a:r>
            <a:r>
              <a:rPr lang="en-US" sz="2700" i="1">
                <a:solidFill>
                  <a:srgbClr val="FFFFFF"/>
                </a:solidFill>
              </a:rPr>
              <a:t> </a:t>
            </a:r>
            <a:r>
              <a:rPr lang="en-US" sz="2700" i="1" err="1">
                <a:solidFill>
                  <a:srgbClr val="FFFFFF"/>
                </a:solidFill>
              </a:rPr>
              <a:t>dat</a:t>
            </a:r>
            <a:r>
              <a:rPr lang="en-US" sz="2700" i="1">
                <a:solidFill>
                  <a:srgbClr val="FFFFFF"/>
                </a:solidFill>
              </a:rPr>
              <a:t> het </a:t>
            </a:r>
            <a:r>
              <a:rPr lang="en-US" sz="2700" i="1" err="1">
                <a:solidFill>
                  <a:srgbClr val="FFFFFF"/>
                </a:solidFill>
              </a:rPr>
              <a:t>leren</a:t>
            </a:r>
            <a:r>
              <a:rPr lang="en-US" sz="2700" i="1">
                <a:solidFill>
                  <a:srgbClr val="FFFFFF"/>
                </a:solidFill>
              </a:rPr>
              <a:t> </a:t>
            </a:r>
            <a:r>
              <a:rPr lang="en-US" sz="2700" i="1" err="1">
                <a:solidFill>
                  <a:srgbClr val="FFFFFF"/>
                </a:solidFill>
              </a:rPr>
              <a:t>lezen</a:t>
            </a:r>
            <a:r>
              <a:rPr lang="en-US" sz="2700" i="1">
                <a:solidFill>
                  <a:srgbClr val="FFFFFF"/>
                </a:solidFill>
              </a:rPr>
              <a:t> met TNL de </a:t>
            </a:r>
            <a:r>
              <a:rPr lang="en-US" sz="2700" i="1" err="1">
                <a:solidFill>
                  <a:srgbClr val="FFFFFF"/>
                </a:solidFill>
              </a:rPr>
              <a:t>meest</a:t>
            </a:r>
            <a:r>
              <a:rPr lang="en-US" sz="2700" i="1">
                <a:solidFill>
                  <a:srgbClr val="FFFFFF"/>
                </a:solidFill>
              </a:rPr>
              <a:t> </a:t>
            </a:r>
            <a:r>
              <a:rPr lang="en-US" sz="2700" i="1" err="1">
                <a:solidFill>
                  <a:srgbClr val="FFFFFF"/>
                </a:solidFill>
              </a:rPr>
              <a:t>voorkomende</a:t>
            </a:r>
            <a:r>
              <a:rPr lang="en-US" sz="2700" i="1">
                <a:solidFill>
                  <a:srgbClr val="FFFFFF"/>
                </a:solidFill>
              </a:rPr>
              <a:t> </a:t>
            </a:r>
            <a:r>
              <a:rPr lang="en-US" sz="2700" i="1" err="1">
                <a:solidFill>
                  <a:srgbClr val="FFFFFF"/>
                </a:solidFill>
              </a:rPr>
              <a:t>verkeerde</a:t>
            </a:r>
            <a:r>
              <a:rPr lang="en-US" sz="2700" i="1">
                <a:solidFill>
                  <a:srgbClr val="FFFFFF"/>
                </a:solidFill>
              </a:rPr>
              <a:t> </a:t>
            </a:r>
            <a:r>
              <a:rPr lang="en-US" sz="2700" i="1" err="1">
                <a:solidFill>
                  <a:schemeClr val="bg1"/>
                </a:solidFill>
              </a:rPr>
              <a:t>leesstrategieën</a:t>
            </a:r>
            <a:r>
              <a:rPr lang="en-US" sz="2700" i="1">
                <a:solidFill>
                  <a:schemeClr val="bg1"/>
                </a:solidFill>
              </a:rPr>
              <a:t> in de </a:t>
            </a:r>
            <a:r>
              <a:rPr lang="en-US" sz="2700" i="1" err="1">
                <a:solidFill>
                  <a:schemeClr val="bg1"/>
                </a:solidFill>
              </a:rPr>
              <a:t>kiem</a:t>
            </a:r>
            <a:r>
              <a:rPr lang="en-US" sz="2700" i="1">
                <a:solidFill>
                  <a:schemeClr val="bg1"/>
                </a:solidFill>
              </a:rPr>
              <a:t> </a:t>
            </a:r>
            <a:r>
              <a:rPr lang="en-US" sz="2700" i="1" err="1">
                <a:solidFill>
                  <a:schemeClr val="bg1"/>
                </a:solidFill>
              </a:rPr>
              <a:t>smoort</a:t>
            </a:r>
            <a:r>
              <a:rPr lang="en-US" sz="2700" i="1">
                <a:solidFill>
                  <a:schemeClr val="bg1"/>
                </a:solidFill>
              </a:rPr>
              <a:t>: </a:t>
            </a:r>
            <a:br>
              <a:rPr lang="en-US" sz="2700" i="1">
                <a:solidFill>
                  <a:schemeClr val="bg1"/>
                </a:solidFill>
              </a:rPr>
            </a:br>
            <a:br>
              <a:rPr lang="en-US" sz="2700" i="1">
                <a:solidFill>
                  <a:schemeClr val="bg1"/>
                </a:solidFill>
              </a:rPr>
            </a:br>
            <a:r>
              <a:rPr lang="en-US" sz="2700" i="1">
                <a:solidFill>
                  <a:schemeClr val="bg1"/>
                </a:solidFill>
              </a:rPr>
              <a:t>het </a:t>
            </a:r>
            <a:r>
              <a:rPr lang="en-US" sz="2700" b="1" i="1" err="1">
                <a:solidFill>
                  <a:schemeClr val="bg1"/>
                </a:solidFill>
              </a:rPr>
              <a:t>te</a:t>
            </a:r>
            <a:r>
              <a:rPr lang="en-US" sz="2700" b="1" i="1">
                <a:solidFill>
                  <a:schemeClr val="bg1"/>
                </a:solidFill>
              </a:rPr>
              <a:t> </a:t>
            </a:r>
            <a:r>
              <a:rPr lang="en-US" sz="2700" b="1" i="1" err="1">
                <a:solidFill>
                  <a:schemeClr val="bg1"/>
                </a:solidFill>
              </a:rPr>
              <a:t>spellend</a:t>
            </a:r>
            <a:r>
              <a:rPr lang="en-US" sz="2700" b="1" i="1">
                <a:solidFill>
                  <a:schemeClr val="bg1"/>
                </a:solidFill>
              </a:rPr>
              <a:t> </a:t>
            </a:r>
            <a:r>
              <a:rPr lang="en-US" sz="2700" b="1" i="1" err="1">
                <a:solidFill>
                  <a:schemeClr val="bg1"/>
                </a:solidFill>
              </a:rPr>
              <a:t>lezen</a:t>
            </a:r>
            <a:r>
              <a:rPr lang="en-US" sz="2700" b="1" i="1">
                <a:solidFill>
                  <a:schemeClr val="bg1"/>
                </a:solidFill>
              </a:rPr>
              <a:t> </a:t>
            </a:r>
            <a:r>
              <a:rPr lang="en-US" sz="2700" i="1">
                <a:solidFill>
                  <a:schemeClr val="bg1"/>
                </a:solidFill>
              </a:rPr>
              <a:t>door het </a:t>
            </a:r>
            <a:r>
              <a:rPr lang="en-US" sz="2700" b="1" i="1">
                <a:solidFill>
                  <a:schemeClr val="bg1"/>
                </a:solidFill>
              </a:rPr>
              <a:t>‘</a:t>
            </a:r>
            <a:r>
              <a:rPr lang="en-US" sz="2700" b="1" i="1" err="1">
                <a:solidFill>
                  <a:schemeClr val="bg1"/>
                </a:solidFill>
              </a:rPr>
              <a:t>niet</a:t>
            </a:r>
            <a:r>
              <a:rPr lang="en-US" sz="2700" b="1" i="1">
                <a:solidFill>
                  <a:schemeClr val="bg1"/>
                </a:solidFill>
              </a:rPr>
              <a:t> </a:t>
            </a:r>
            <a:r>
              <a:rPr lang="en-US" sz="2700" b="1" i="1" err="1">
                <a:solidFill>
                  <a:schemeClr val="bg1"/>
                </a:solidFill>
              </a:rPr>
              <a:t>vooraf</a:t>
            </a:r>
            <a:r>
              <a:rPr lang="en-US" sz="2700" b="1" i="1">
                <a:solidFill>
                  <a:schemeClr val="bg1"/>
                </a:solidFill>
              </a:rPr>
              <a:t> </a:t>
            </a:r>
            <a:r>
              <a:rPr lang="en-US" sz="2700" b="1" i="1" err="1">
                <a:solidFill>
                  <a:schemeClr val="bg1"/>
                </a:solidFill>
              </a:rPr>
              <a:t>verklankend</a:t>
            </a:r>
            <a:r>
              <a:rPr lang="en-US" sz="2700" b="1" i="1">
                <a:solidFill>
                  <a:schemeClr val="bg1"/>
                </a:solidFill>
              </a:rPr>
              <a:t>’ </a:t>
            </a:r>
            <a:r>
              <a:rPr lang="en-US" sz="2700" b="1" i="1" err="1">
                <a:solidFill>
                  <a:schemeClr val="bg1"/>
                </a:solidFill>
              </a:rPr>
              <a:t>leren</a:t>
            </a:r>
            <a:r>
              <a:rPr lang="en-US" sz="2700" b="1" i="1">
                <a:solidFill>
                  <a:schemeClr val="bg1"/>
                </a:solidFill>
              </a:rPr>
              <a:t> </a:t>
            </a:r>
            <a:r>
              <a:rPr lang="en-US" sz="2700" b="1" i="1" err="1">
                <a:solidFill>
                  <a:schemeClr val="bg1"/>
                </a:solidFill>
              </a:rPr>
              <a:t>lezen</a:t>
            </a:r>
            <a:r>
              <a:rPr lang="en-US" sz="2700" b="1" i="1">
                <a:solidFill>
                  <a:schemeClr val="bg1"/>
                </a:solidFill>
              </a:rPr>
              <a:t> </a:t>
            </a:r>
            <a:br>
              <a:rPr lang="en-US" sz="2700" b="1" i="1">
                <a:solidFill>
                  <a:schemeClr val="bg1"/>
                </a:solidFill>
              </a:rPr>
            </a:br>
            <a:br>
              <a:rPr lang="en-US" sz="2700" b="1" i="1">
                <a:solidFill>
                  <a:schemeClr val="bg1"/>
                </a:solidFill>
              </a:rPr>
            </a:br>
            <a:r>
              <a:rPr lang="en-US" sz="2700" i="1">
                <a:solidFill>
                  <a:schemeClr val="bg1"/>
                </a:solidFill>
              </a:rPr>
              <a:t>het </a:t>
            </a:r>
            <a:r>
              <a:rPr lang="en-US" sz="2700" b="1" i="1" err="1">
                <a:solidFill>
                  <a:schemeClr val="bg1"/>
                </a:solidFill>
              </a:rPr>
              <a:t>te</a:t>
            </a:r>
            <a:r>
              <a:rPr lang="en-US" sz="2700" b="1" i="1">
                <a:solidFill>
                  <a:schemeClr val="bg1"/>
                </a:solidFill>
              </a:rPr>
              <a:t> </a:t>
            </a:r>
            <a:r>
              <a:rPr lang="en-US" sz="2700" b="1" i="1" err="1">
                <a:solidFill>
                  <a:schemeClr val="bg1"/>
                </a:solidFill>
              </a:rPr>
              <a:t>radend</a:t>
            </a:r>
            <a:r>
              <a:rPr lang="en-US" sz="2700" b="1" i="1">
                <a:solidFill>
                  <a:schemeClr val="bg1"/>
                </a:solidFill>
              </a:rPr>
              <a:t> </a:t>
            </a:r>
            <a:r>
              <a:rPr lang="en-US" sz="2700" b="1" i="1" err="1">
                <a:solidFill>
                  <a:schemeClr val="bg1"/>
                </a:solidFill>
              </a:rPr>
              <a:t>lezen</a:t>
            </a:r>
            <a:r>
              <a:rPr lang="en-US" sz="2700" b="1" i="1">
                <a:solidFill>
                  <a:schemeClr val="bg1"/>
                </a:solidFill>
              </a:rPr>
              <a:t> </a:t>
            </a:r>
            <a:r>
              <a:rPr lang="en-US" sz="2700" i="1" err="1">
                <a:solidFill>
                  <a:schemeClr val="bg1"/>
                </a:solidFill>
              </a:rPr>
              <a:t>doordat</a:t>
            </a:r>
            <a:r>
              <a:rPr lang="en-US" sz="2700" i="1">
                <a:solidFill>
                  <a:schemeClr val="bg1"/>
                </a:solidFill>
              </a:rPr>
              <a:t> de </a:t>
            </a:r>
            <a:r>
              <a:rPr lang="en-US" sz="2700" i="1" err="1">
                <a:solidFill>
                  <a:schemeClr val="bg1"/>
                </a:solidFill>
              </a:rPr>
              <a:t>leerling</a:t>
            </a:r>
            <a:r>
              <a:rPr lang="en-US" sz="2700" i="1">
                <a:solidFill>
                  <a:schemeClr val="bg1"/>
                </a:solidFill>
              </a:rPr>
              <a:t> door de </a:t>
            </a:r>
            <a:r>
              <a:rPr lang="en-US" sz="2700" b="1" i="1" err="1">
                <a:solidFill>
                  <a:schemeClr val="bg1"/>
                </a:solidFill>
              </a:rPr>
              <a:t>verwisselbaarheid</a:t>
            </a:r>
            <a:r>
              <a:rPr lang="en-US" sz="2700" b="1" i="1">
                <a:solidFill>
                  <a:schemeClr val="bg1"/>
                </a:solidFill>
              </a:rPr>
              <a:t> van </a:t>
            </a:r>
            <a:r>
              <a:rPr lang="en-US" sz="2700" b="1" i="1" err="1">
                <a:solidFill>
                  <a:schemeClr val="bg1"/>
                </a:solidFill>
              </a:rPr>
              <a:t>woorden</a:t>
            </a:r>
            <a:r>
              <a:rPr lang="en-US" sz="2700" b="1" i="1">
                <a:solidFill>
                  <a:schemeClr val="bg1"/>
                </a:solidFill>
              </a:rPr>
              <a:t> </a:t>
            </a:r>
            <a:r>
              <a:rPr lang="en-US" sz="2700" i="1">
                <a:solidFill>
                  <a:schemeClr val="bg1"/>
                </a:solidFill>
              </a:rPr>
              <a:t>min </a:t>
            </a:r>
            <a:r>
              <a:rPr lang="en-US" sz="2700" i="1">
                <a:solidFill>
                  <a:srgbClr val="FFFFFF"/>
                </a:solidFill>
              </a:rPr>
              <a:t>of </a:t>
            </a:r>
            <a:r>
              <a:rPr lang="en-US" sz="2700" i="1" err="1">
                <a:solidFill>
                  <a:srgbClr val="FFFFFF"/>
                </a:solidFill>
              </a:rPr>
              <a:t>meer</a:t>
            </a:r>
            <a:r>
              <a:rPr lang="en-US" sz="2700" i="1">
                <a:solidFill>
                  <a:srgbClr val="FFFFFF"/>
                </a:solidFill>
              </a:rPr>
              <a:t> </a:t>
            </a:r>
            <a:r>
              <a:rPr lang="en-US" sz="2700" i="1" err="1">
                <a:solidFill>
                  <a:srgbClr val="FFFFFF"/>
                </a:solidFill>
              </a:rPr>
              <a:t>gedwongen</a:t>
            </a:r>
            <a:r>
              <a:rPr lang="en-US" sz="2700" i="1">
                <a:solidFill>
                  <a:srgbClr val="FFFFFF"/>
                </a:solidFill>
              </a:rPr>
              <a:t> </a:t>
            </a:r>
            <a:r>
              <a:rPr lang="en-US" sz="2700" i="1" err="1">
                <a:solidFill>
                  <a:srgbClr val="FFFFFF"/>
                </a:solidFill>
              </a:rPr>
              <a:t>wordt</a:t>
            </a:r>
            <a:r>
              <a:rPr lang="en-US" sz="2700" i="1">
                <a:solidFill>
                  <a:srgbClr val="FFFFFF"/>
                </a:solidFill>
              </a:rPr>
              <a:t> op </a:t>
            </a:r>
            <a:r>
              <a:rPr lang="en-US" sz="2700" i="1" err="1">
                <a:solidFill>
                  <a:srgbClr val="FFFFFF"/>
                </a:solidFill>
              </a:rPr>
              <a:t>elke</a:t>
            </a:r>
            <a:r>
              <a:rPr lang="en-US" sz="2700" i="1">
                <a:solidFill>
                  <a:srgbClr val="FFFFFF"/>
                </a:solidFill>
              </a:rPr>
              <a:t> letter in </a:t>
            </a:r>
            <a:r>
              <a:rPr lang="en-US" sz="2700" i="1" err="1">
                <a:solidFill>
                  <a:srgbClr val="FFFFFF"/>
                </a:solidFill>
              </a:rPr>
              <a:t>elke</a:t>
            </a:r>
            <a:r>
              <a:rPr lang="en-US" sz="2700" i="1">
                <a:solidFill>
                  <a:srgbClr val="FFFFFF"/>
                </a:solidFill>
              </a:rPr>
              <a:t> </a:t>
            </a:r>
            <a:r>
              <a:rPr lang="en-US" sz="2700" i="1" err="1">
                <a:solidFill>
                  <a:srgbClr val="FFFFFF"/>
                </a:solidFill>
              </a:rPr>
              <a:t>positie</a:t>
            </a:r>
            <a:r>
              <a:rPr lang="en-US" sz="2700" i="1">
                <a:solidFill>
                  <a:srgbClr val="FFFFFF"/>
                </a:solidFill>
              </a:rPr>
              <a:t> </a:t>
            </a:r>
            <a:r>
              <a:rPr lang="en-US" sz="2700" i="1" err="1">
                <a:solidFill>
                  <a:srgbClr val="FFFFFF"/>
                </a:solidFill>
              </a:rPr>
              <a:t>te</a:t>
            </a:r>
            <a:r>
              <a:rPr lang="en-US" sz="2700" i="1">
                <a:solidFill>
                  <a:srgbClr val="FFFFFF"/>
                </a:solidFill>
              </a:rPr>
              <a:t> </a:t>
            </a:r>
            <a:r>
              <a:rPr lang="en-US" sz="2700" i="1" err="1">
                <a:solidFill>
                  <a:srgbClr val="FFFFFF"/>
                </a:solidFill>
              </a:rPr>
              <a:t>letten</a:t>
            </a:r>
            <a:r>
              <a:rPr lang="en-US" sz="2700">
                <a:solidFill>
                  <a:srgbClr val="FFFFFF"/>
                </a:solidFill>
              </a:rPr>
              <a:t>. </a:t>
            </a:r>
            <a:br>
              <a:rPr lang="en-US" sz="1800">
                <a:solidFill>
                  <a:srgbClr val="FFFFFF"/>
                </a:solidFill>
              </a:rPr>
            </a:br>
            <a:endParaRPr lang="en-US" sz="1800">
              <a:solidFill>
                <a:srgbClr val="FFFFFF"/>
              </a:solidFill>
            </a:endParaRPr>
          </a:p>
        </p:txBody>
      </p:sp>
      <p:sp>
        <p:nvSpPr>
          <p:cNvPr id="1043" name="Rectangle 1042">
            <a:extLst>
              <a:ext uri="{FF2B5EF4-FFF2-40B4-BE49-F238E27FC236}">
                <a16:creationId xmlns:a16="http://schemas.microsoft.com/office/drawing/2014/main" id="{5AC4BE46-4A77-42FE-9D15-065CDB2F84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06"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Tree>
    <p:extLst>
      <p:ext uri="{BB962C8B-B14F-4D97-AF65-F5344CB8AC3E}">
        <p14:creationId xmlns:p14="http://schemas.microsoft.com/office/powerpoint/2010/main" val="19372112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E8CD03-D043-4AFE-BF2A-63A16BFCD05F}"/>
              </a:ext>
            </a:extLst>
          </p:cNvPr>
          <p:cNvSpPr>
            <a:spLocks noGrp="1"/>
          </p:cNvSpPr>
          <p:nvPr>
            <p:ph type="title"/>
          </p:nvPr>
        </p:nvSpPr>
        <p:spPr/>
        <p:txBody>
          <a:bodyPr/>
          <a:lstStyle/>
          <a:p>
            <a:r>
              <a:rPr lang="nl-NL" dirty="0"/>
              <a:t>Vergelijking van twee leerwegen</a:t>
            </a:r>
          </a:p>
        </p:txBody>
      </p:sp>
      <p:pic>
        <p:nvPicPr>
          <p:cNvPr id="4" name="Tijdelijke aanduiding voor inhoud 3">
            <a:extLst>
              <a:ext uri="{FF2B5EF4-FFF2-40B4-BE49-F238E27FC236}">
                <a16:creationId xmlns:a16="http://schemas.microsoft.com/office/drawing/2014/main" id="{DDCCF729-8E22-44F3-A4E8-451E2F141EC1}"/>
              </a:ext>
            </a:extLst>
          </p:cNvPr>
          <p:cNvPicPr>
            <a:picLocks noGrp="1" noChangeAspect="1"/>
          </p:cNvPicPr>
          <p:nvPr>
            <p:ph idx="1"/>
          </p:nvPr>
        </p:nvPicPr>
        <p:blipFill rotWithShape="1">
          <a:blip r:embed="rId2"/>
          <a:srcRect l="8998" t="29941" r="54606" b="45936"/>
          <a:stretch/>
        </p:blipFill>
        <p:spPr>
          <a:xfrm>
            <a:off x="1917533" y="2284350"/>
            <a:ext cx="8356933" cy="3115639"/>
          </a:xfrm>
          <a:prstGeom prst="rect">
            <a:avLst/>
          </a:prstGeom>
        </p:spPr>
      </p:pic>
    </p:spTree>
    <p:extLst>
      <p:ext uri="{BB962C8B-B14F-4D97-AF65-F5344CB8AC3E}">
        <p14:creationId xmlns:p14="http://schemas.microsoft.com/office/powerpoint/2010/main" val="30318006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7EFF13-60D3-9A57-3FB4-33BE7960DBA6}"/>
              </a:ext>
            </a:extLst>
          </p:cNvPr>
          <p:cNvSpPr>
            <a:spLocks noGrp="1"/>
          </p:cNvSpPr>
          <p:nvPr>
            <p:ph type="title"/>
          </p:nvPr>
        </p:nvSpPr>
        <p:spPr/>
        <p:txBody>
          <a:bodyPr/>
          <a:lstStyle/>
          <a:p>
            <a:r>
              <a:rPr lang="nl-NL" sz="4800"/>
              <a:t>Achtergronden</a:t>
            </a:r>
            <a:r>
              <a:rPr lang="nl-NL" sz="4800">
                <a:latin typeface="+mn-lt"/>
              </a:rPr>
              <a:t> </a:t>
            </a:r>
            <a:r>
              <a:rPr lang="nl-NL" sz="4800"/>
              <a:t>aanvankelijk lezen</a:t>
            </a:r>
            <a:endParaRPr lang="nl-NL" dirty="0"/>
          </a:p>
        </p:txBody>
      </p:sp>
      <p:sp>
        <p:nvSpPr>
          <p:cNvPr id="4" name="Tekstvak 3">
            <a:extLst>
              <a:ext uri="{FF2B5EF4-FFF2-40B4-BE49-F238E27FC236}">
                <a16:creationId xmlns:a16="http://schemas.microsoft.com/office/drawing/2014/main" id="{07BDE9BC-43C1-21FB-596B-691273E81A74}"/>
              </a:ext>
            </a:extLst>
          </p:cNvPr>
          <p:cNvSpPr txBox="1"/>
          <p:nvPr/>
        </p:nvSpPr>
        <p:spPr>
          <a:xfrm>
            <a:off x="975122" y="2204049"/>
            <a:ext cx="4811316" cy="2985433"/>
          </a:xfrm>
          <a:prstGeom prst="rect">
            <a:avLst/>
          </a:prstGeom>
          <a:noFill/>
        </p:spPr>
        <p:txBody>
          <a:bodyPr wrap="square">
            <a:spAutoFit/>
          </a:bodyPr>
          <a:lstStyle/>
          <a:p>
            <a:pPr marL="0" marR="0" lvl="0" indent="0" algn="l" defTabSz="914400" rtl="0" eaLnBrk="1" fontAlgn="auto" latinLnBrk="0" hangingPunct="1">
              <a:lnSpc>
                <a:spcPct val="100000"/>
              </a:lnSpc>
              <a:spcBef>
                <a:spcPct val="20000"/>
              </a:spcBef>
              <a:spcAft>
                <a:spcPts val="0"/>
              </a:spcAft>
              <a:buClr>
                <a:srgbClr val="72A376"/>
              </a:buClr>
              <a:buSzPct val="100000"/>
              <a:buFont typeface="Symbol" pitchFamily="18" charset="2"/>
              <a:buNone/>
              <a:tabLst/>
              <a:defRPr/>
            </a:pPr>
            <a:r>
              <a:rPr kumimoji="0" lang="nl-NL" sz="2000" b="1" i="0" u="none" strike="noStrike" kern="1200" cap="none" spc="0" normalizeH="0" baseline="0" noProof="0" dirty="0">
                <a:ln>
                  <a:noFill/>
                </a:ln>
                <a:solidFill>
                  <a:srgbClr val="676A55"/>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nl-NL" sz="2000" b="1"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rPr>
              <a:t>‘</a:t>
            </a:r>
            <a:r>
              <a:rPr kumimoji="0" lang="nl-NL" sz="2000" b="1" i="0" u="none" strike="noStrike" kern="1200" cap="none" spc="0" normalizeH="0" baseline="0" noProof="0" dirty="0" err="1">
                <a:ln>
                  <a:noFill/>
                </a:ln>
                <a:effectLst/>
                <a:uLnTx/>
                <a:uFillTx/>
                <a:latin typeface="Calibri" panose="020F0502020204030204" pitchFamily="34" charset="0"/>
                <a:ea typeface="Calibri" panose="020F0502020204030204" pitchFamily="34" charset="0"/>
                <a:cs typeface="Calibri" panose="020F0502020204030204" pitchFamily="34" charset="0"/>
              </a:rPr>
              <a:t>dual</a:t>
            </a:r>
            <a:r>
              <a:rPr kumimoji="0" lang="nl-NL" sz="2000" b="1"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rPr>
              <a:t>-routemodel’</a:t>
            </a:r>
          </a:p>
          <a:p>
            <a:pPr marL="274320" marR="0" lvl="0" indent="-274320" algn="l" defTabSz="914400" rtl="0" eaLnBrk="1" fontAlgn="auto" latinLnBrk="0" hangingPunct="1">
              <a:lnSpc>
                <a:spcPct val="100000"/>
              </a:lnSpc>
              <a:spcBef>
                <a:spcPct val="20000"/>
              </a:spcBef>
              <a:spcAft>
                <a:spcPts val="0"/>
              </a:spcAft>
              <a:buClr>
                <a:schemeClr val="accent1"/>
              </a:buClr>
              <a:buSzPct val="100000"/>
              <a:buFont typeface="Wingdings" panose="05000000000000000000" pitchFamily="2" charset="2"/>
              <a:buChar char="v"/>
              <a:tabLst/>
              <a:defRPr/>
            </a:pPr>
            <a:r>
              <a:rPr kumimoji="0" lang="nl-NL" sz="2000" b="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rPr>
              <a:t>Bij de directe / lexicale weg vindt er </a:t>
            </a:r>
            <a:r>
              <a:rPr kumimoji="0" lang="nl-NL" sz="2000" b="1"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rPr>
              <a:t>geen</a:t>
            </a:r>
            <a:r>
              <a:rPr kumimoji="0" lang="nl-NL" sz="2000" b="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rPr>
              <a:t> fonologische omzetting plaats. Binnen een </a:t>
            </a:r>
            <a:r>
              <a:rPr kumimoji="0" lang="nl-NL" sz="2000" b="0" i="0" u="none" strike="noStrike" kern="1200" cap="none" spc="0" normalizeH="0" baseline="0" noProof="0" dirty="0">
                <a:ln>
                  <a:noFill/>
                </a:ln>
                <a:solidFill>
                  <a:schemeClr val="accent1"/>
                </a:solidFill>
                <a:effectLst/>
                <a:uLnTx/>
                <a:uFillTx/>
                <a:latin typeface="Calibri" panose="020F0502020204030204" pitchFamily="34" charset="0"/>
                <a:ea typeface="Calibri" panose="020F0502020204030204" pitchFamily="34" charset="0"/>
                <a:cs typeface="Calibri" panose="020F0502020204030204" pitchFamily="34" charset="0"/>
              </a:rPr>
              <a:t>visueel-orthografische</a:t>
            </a:r>
            <a:r>
              <a:rPr kumimoji="0" lang="nl-NL" sz="2000" b="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rPr>
              <a:t> aanpak wordt het direct (niet spellend) lezen aangeboden.</a:t>
            </a:r>
          </a:p>
          <a:p>
            <a:pPr marL="274320" marR="0" lvl="0" indent="-274320" algn="l" defTabSz="914400" rtl="0" eaLnBrk="1" fontAlgn="auto" latinLnBrk="0" hangingPunct="1">
              <a:lnSpc>
                <a:spcPct val="100000"/>
              </a:lnSpc>
              <a:spcBef>
                <a:spcPct val="20000"/>
              </a:spcBef>
              <a:spcAft>
                <a:spcPts val="0"/>
              </a:spcAft>
              <a:buClr>
                <a:schemeClr val="accent1"/>
              </a:buClr>
              <a:buSzPct val="100000"/>
              <a:buFont typeface="Wingdings" panose="05000000000000000000" pitchFamily="2" charset="2"/>
              <a:buChar char="v"/>
              <a:tabLst/>
              <a:defRPr/>
            </a:pPr>
            <a:r>
              <a:rPr kumimoji="0" lang="nl-NL" sz="2000" b="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rPr>
              <a:t>Bij de indirecte weg vindt er een grafeem-foneemomzetting plaats om tot synthese te komen nl de </a:t>
            </a:r>
            <a:r>
              <a:rPr kumimoji="0" lang="nl-NL" sz="2000" b="0" i="0" u="none" strike="noStrike" kern="1200" cap="none" spc="0" normalizeH="0" baseline="0" noProof="0" dirty="0">
                <a:ln>
                  <a:noFill/>
                </a:ln>
                <a:solidFill>
                  <a:schemeClr val="accent1"/>
                </a:solidFill>
                <a:effectLst/>
                <a:uLnTx/>
                <a:uFillTx/>
                <a:latin typeface="Calibri" panose="020F0502020204030204" pitchFamily="34" charset="0"/>
                <a:ea typeface="Calibri" panose="020F0502020204030204" pitchFamily="34" charset="0"/>
                <a:cs typeface="Calibri" panose="020F0502020204030204" pitchFamily="34" charset="0"/>
              </a:rPr>
              <a:t>fonologische</a:t>
            </a:r>
            <a:r>
              <a:rPr kumimoji="0" lang="nl-NL" sz="2000" b="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rPr>
              <a:t> route.</a:t>
            </a:r>
            <a:endParaRPr lang="nl-NL" sz="2000" dirty="0">
              <a:latin typeface="Calibri" panose="020F0502020204030204" pitchFamily="34" charset="0"/>
              <a:ea typeface="Calibri" panose="020F0502020204030204" pitchFamily="34" charset="0"/>
              <a:cs typeface="Calibri" panose="020F0502020204030204" pitchFamily="34" charset="0"/>
            </a:endParaRPr>
          </a:p>
        </p:txBody>
      </p:sp>
      <p:sp>
        <p:nvSpPr>
          <p:cNvPr id="6" name="Tekstvak 5">
            <a:extLst>
              <a:ext uri="{FF2B5EF4-FFF2-40B4-BE49-F238E27FC236}">
                <a16:creationId xmlns:a16="http://schemas.microsoft.com/office/drawing/2014/main" id="{6E6904AC-3E64-BFE1-13C0-102DABAA2D0C}"/>
              </a:ext>
            </a:extLst>
          </p:cNvPr>
          <p:cNvSpPr txBox="1"/>
          <p:nvPr/>
        </p:nvSpPr>
        <p:spPr>
          <a:xfrm>
            <a:off x="6126480" y="2228130"/>
            <a:ext cx="4503420" cy="1692771"/>
          </a:xfrm>
          <a:prstGeom prst="rect">
            <a:avLst/>
          </a:prstGeom>
          <a:noFill/>
        </p:spPr>
        <p:txBody>
          <a:bodyPr wrap="square">
            <a:spAutoFit/>
          </a:bodyPr>
          <a:lstStyle/>
          <a:p>
            <a:pPr marL="0" marR="0" lvl="0" indent="0" algn="l" defTabSz="914400" rtl="0" eaLnBrk="1" fontAlgn="auto" latinLnBrk="0" hangingPunct="1">
              <a:lnSpc>
                <a:spcPct val="100000"/>
              </a:lnSpc>
              <a:spcBef>
                <a:spcPct val="20000"/>
              </a:spcBef>
              <a:spcAft>
                <a:spcPts val="0"/>
              </a:spcAft>
              <a:buClr>
                <a:srgbClr val="72A376"/>
              </a:buClr>
              <a:buSzPct val="100000"/>
              <a:buFont typeface="Symbol" pitchFamily="18" charset="2"/>
              <a:buNone/>
              <a:tabLst/>
              <a:defRPr/>
            </a:pPr>
            <a:r>
              <a:rPr kumimoji="0" lang="nl-NL" sz="2000" b="1" i="0" u="none" strike="noStrike" kern="1200" cap="none" spc="0" normalizeH="0" baseline="0" noProof="0" dirty="0">
                <a:ln>
                  <a:noFill/>
                </a:ln>
                <a:solidFill>
                  <a:srgbClr val="676A55"/>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nl-NL" sz="2000" b="1"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rPr>
              <a:t>‘ single-routemodel’</a:t>
            </a:r>
          </a:p>
          <a:p>
            <a:pPr marL="274320" marR="0" lvl="0" indent="-274320" algn="l" defTabSz="914400" rtl="0" eaLnBrk="1" fontAlgn="auto" latinLnBrk="0" hangingPunct="1">
              <a:lnSpc>
                <a:spcPct val="100000"/>
              </a:lnSpc>
              <a:spcBef>
                <a:spcPct val="20000"/>
              </a:spcBef>
              <a:spcAft>
                <a:spcPts val="0"/>
              </a:spcAft>
              <a:buClr>
                <a:schemeClr val="accent1"/>
              </a:buClr>
              <a:buSzPct val="100000"/>
              <a:buFont typeface="Wingdings" panose="05000000000000000000" pitchFamily="2" charset="2"/>
              <a:buChar char="v"/>
              <a:tabLst/>
              <a:defRPr/>
            </a:pPr>
            <a:r>
              <a:rPr kumimoji="0" lang="nl-NL" sz="2000" b="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rPr>
              <a:t> bij de visuele woord herkenning </a:t>
            </a:r>
            <a:r>
              <a:rPr kumimoji="0" lang="nl-NL" sz="2000" b="0" i="0" u="none" strike="noStrike" kern="1200" cap="none" spc="0" normalizeH="0" baseline="0" noProof="0">
                <a:ln>
                  <a:noFill/>
                </a:ln>
                <a:effectLst/>
                <a:uLnTx/>
                <a:uFillTx/>
                <a:latin typeface="Calibri" panose="020F0502020204030204" pitchFamily="34" charset="0"/>
                <a:ea typeface="Calibri" panose="020F0502020204030204" pitchFamily="34" charset="0"/>
                <a:cs typeface="Calibri" panose="020F0502020204030204" pitchFamily="34" charset="0"/>
              </a:rPr>
              <a:t>wordt zowel de directe als de indirecte route tegelijkertijd ingezet, waarbij de fonologie een grotere rol speelt.</a:t>
            </a:r>
            <a:endParaRPr lang="nl-NL" sz="20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50136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7D379150-F6B4-45C8-BE10-6B278AD40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16" name="Rectangle 15">
            <a:extLst>
              <a:ext uri="{FF2B5EF4-FFF2-40B4-BE49-F238E27FC236}">
                <a16:creationId xmlns:a16="http://schemas.microsoft.com/office/drawing/2014/main" id="{5FFCF544-A370-4A5D-A95F-CA6E0E7191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cxnSp>
        <p:nvCxnSpPr>
          <p:cNvPr id="18" name="Straight Connector 17">
            <a:extLst>
              <a:ext uri="{FF2B5EF4-FFF2-40B4-BE49-F238E27FC236}">
                <a16:creationId xmlns:a16="http://schemas.microsoft.com/office/drawing/2014/main" id="{6EEB3B97-A638-498B-8083-54191CE71E0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F437AA39-D822-ACA9-AEDB-822ABE4CF925}"/>
              </a:ext>
            </a:extLst>
          </p:cNvPr>
          <p:cNvSpPr>
            <a:spLocks noGrp="1"/>
          </p:cNvSpPr>
          <p:nvPr>
            <p:ph type="title"/>
          </p:nvPr>
        </p:nvSpPr>
        <p:spPr>
          <a:xfrm>
            <a:off x="1097280" y="286603"/>
            <a:ext cx="10058400" cy="1450757"/>
          </a:xfrm>
        </p:spPr>
        <p:txBody>
          <a:bodyPr vert="horz" lIns="91440" tIns="45720" rIns="91440" bIns="45720" rtlCol="0" anchor="b">
            <a:normAutofit/>
          </a:bodyPr>
          <a:lstStyle/>
          <a:p>
            <a:r>
              <a:rPr lang="en-US"/>
              <a:t>De vertaalslag naar de praktijk…</a:t>
            </a:r>
          </a:p>
        </p:txBody>
      </p:sp>
      <p:pic>
        <p:nvPicPr>
          <p:cNvPr id="9" name="Afbeelding 8">
            <a:extLst>
              <a:ext uri="{FF2B5EF4-FFF2-40B4-BE49-F238E27FC236}">
                <a16:creationId xmlns:a16="http://schemas.microsoft.com/office/drawing/2014/main" id="{6CCC3E52-F696-990B-8D0E-733A2FB18867}"/>
              </a:ext>
            </a:extLst>
          </p:cNvPr>
          <p:cNvPicPr>
            <a:picLocks noChangeAspect="1"/>
          </p:cNvPicPr>
          <p:nvPr/>
        </p:nvPicPr>
        <p:blipFill rotWithShape="1">
          <a:blip r:embed="rId2"/>
          <a:srcRect l="59887" t="23405" r="13590" b="29504"/>
          <a:stretch/>
        </p:blipFill>
        <p:spPr>
          <a:xfrm>
            <a:off x="1076432" y="2106327"/>
            <a:ext cx="3094997" cy="3090994"/>
          </a:xfrm>
          <a:prstGeom prst="rect">
            <a:avLst/>
          </a:prstGeom>
        </p:spPr>
      </p:pic>
      <p:sp>
        <p:nvSpPr>
          <p:cNvPr id="4" name="Tekstvak 3">
            <a:extLst>
              <a:ext uri="{FF2B5EF4-FFF2-40B4-BE49-F238E27FC236}">
                <a16:creationId xmlns:a16="http://schemas.microsoft.com/office/drawing/2014/main" id="{1D3CD165-C2B3-C258-F938-C15DC33FBF78}"/>
              </a:ext>
            </a:extLst>
          </p:cNvPr>
          <p:cNvSpPr txBox="1"/>
          <p:nvPr/>
        </p:nvSpPr>
        <p:spPr>
          <a:xfrm>
            <a:off x="4639733" y="2250372"/>
            <a:ext cx="6515947" cy="2944429"/>
          </a:xfrm>
          <a:prstGeom prst="rect">
            <a:avLst/>
          </a:prstGeom>
        </p:spPr>
        <p:txBody>
          <a:bodyPr vert="horz" lIns="0" tIns="45720" rIns="0" bIns="45720" rtlCol="0">
            <a:normAutofit/>
          </a:bodyPr>
          <a:lstStyle/>
          <a:p>
            <a:pPr marL="0" marR="0" lvl="0" indent="0" defTabSz="914400" fontAlgn="auto">
              <a:lnSpc>
                <a:spcPct val="90000"/>
              </a:lnSpc>
              <a:spcBef>
                <a:spcPct val="20000"/>
              </a:spcBef>
              <a:spcAft>
                <a:spcPts val="0"/>
              </a:spcAft>
              <a:buClr>
                <a:schemeClr val="accent1"/>
              </a:buClr>
              <a:buSzPct val="100000"/>
              <a:buFont typeface="Calibri" panose="020F0502020204030204" pitchFamily="34" charset="0"/>
              <a:buNone/>
              <a:tabLst/>
              <a:defRPr/>
            </a:pPr>
            <a:r>
              <a:rPr kumimoji="0" lang="en-US" b="0" i="0" u="none" strike="noStrike" cap="none" spc="0" normalizeH="0" baseline="0" noProof="0" dirty="0">
                <a:ln>
                  <a:noFill/>
                </a:ln>
                <a:solidFill>
                  <a:schemeClr val="tx1">
                    <a:lumMod val="75000"/>
                    <a:lumOff val="25000"/>
                  </a:schemeClr>
                </a:solidFill>
                <a:effectLst/>
                <a:uLnTx/>
                <a:uFillTx/>
              </a:rPr>
              <a:t>De principes van de </a:t>
            </a:r>
            <a:r>
              <a:rPr kumimoji="0" lang="en-US" b="0" i="0" u="none" strike="noStrike" cap="none" spc="0" normalizeH="0" baseline="0" noProof="0" dirty="0" err="1">
                <a:ln>
                  <a:noFill/>
                </a:ln>
                <a:solidFill>
                  <a:schemeClr val="tx1">
                    <a:lumMod val="75000"/>
                    <a:lumOff val="25000"/>
                  </a:schemeClr>
                </a:solidFill>
                <a:effectLst/>
                <a:uLnTx/>
                <a:uFillTx/>
              </a:rPr>
              <a:t>directe</a:t>
            </a:r>
            <a:r>
              <a:rPr kumimoji="0" lang="en-US" b="0" i="0" u="none" strike="noStrike" cap="none" spc="0" normalizeH="0" baseline="0" noProof="0" dirty="0">
                <a:ln>
                  <a:noFill/>
                </a:ln>
                <a:solidFill>
                  <a:schemeClr val="tx1">
                    <a:lumMod val="75000"/>
                    <a:lumOff val="25000"/>
                  </a:schemeClr>
                </a:solidFill>
                <a:effectLst/>
                <a:uLnTx/>
                <a:uFillTx/>
              </a:rPr>
              <a:t>/</a:t>
            </a:r>
            <a:r>
              <a:rPr kumimoji="0" lang="en-US" b="0" i="0" u="none" strike="noStrike" cap="none" spc="0" normalizeH="0" baseline="0" noProof="0" dirty="0" err="1">
                <a:ln>
                  <a:noFill/>
                </a:ln>
                <a:solidFill>
                  <a:schemeClr val="tx1">
                    <a:lumMod val="75000"/>
                    <a:lumOff val="25000"/>
                  </a:schemeClr>
                </a:solidFill>
                <a:effectLst/>
                <a:uLnTx/>
                <a:uFillTx/>
              </a:rPr>
              <a:t>lexicale</a:t>
            </a:r>
            <a:r>
              <a:rPr kumimoji="0" lang="en-US" b="0" i="0" u="none" strike="noStrike" cap="none" spc="0" normalizeH="0" baseline="0" noProof="0" dirty="0">
                <a:ln>
                  <a:noFill/>
                </a:ln>
                <a:solidFill>
                  <a:schemeClr val="tx1">
                    <a:lumMod val="75000"/>
                    <a:lumOff val="25000"/>
                  </a:schemeClr>
                </a:solidFill>
                <a:effectLst/>
                <a:uLnTx/>
                <a:uFillTx/>
              </a:rPr>
              <a:t> route </a:t>
            </a:r>
            <a:r>
              <a:rPr kumimoji="0" lang="en-US" b="0" i="0" u="none" strike="noStrike" cap="none" spc="0" normalizeH="0" baseline="0" noProof="0" dirty="0" err="1">
                <a:ln>
                  <a:noFill/>
                </a:ln>
                <a:solidFill>
                  <a:schemeClr val="tx1">
                    <a:lumMod val="75000"/>
                    <a:lumOff val="25000"/>
                  </a:schemeClr>
                </a:solidFill>
                <a:effectLst/>
                <a:uLnTx/>
                <a:uFillTx/>
              </a:rPr>
              <a:t>komen</a:t>
            </a:r>
            <a:r>
              <a:rPr kumimoji="0" lang="en-US" b="0" i="0" u="none" strike="noStrike" cap="none" spc="0" normalizeH="0" baseline="0" noProof="0" dirty="0">
                <a:ln>
                  <a:noFill/>
                </a:ln>
                <a:solidFill>
                  <a:schemeClr val="tx1">
                    <a:lumMod val="75000"/>
                    <a:lumOff val="25000"/>
                  </a:schemeClr>
                </a:solidFill>
                <a:effectLst/>
                <a:uLnTx/>
                <a:uFillTx/>
              </a:rPr>
              <a:t> </a:t>
            </a:r>
            <a:r>
              <a:rPr kumimoji="0" lang="en-US" b="0" i="0" u="none" strike="noStrike" cap="none" spc="0" normalizeH="0" baseline="0" noProof="0" dirty="0" err="1">
                <a:ln>
                  <a:noFill/>
                </a:ln>
                <a:solidFill>
                  <a:schemeClr val="tx1">
                    <a:lumMod val="75000"/>
                    <a:lumOff val="25000"/>
                  </a:schemeClr>
                </a:solidFill>
                <a:effectLst/>
                <a:uLnTx/>
                <a:uFillTx/>
              </a:rPr>
              <a:t>ook</a:t>
            </a:r>
            <a:r>
              <a:rPr kumimoji="0" lang="en-US" b="0" i="0" u="none" strike="noStrike" cap="none" spc="0" normalizeH="0" baseline="0" noProof="0" dirty="0">
                <a:ln>
                  <a:noFill/>
                </a:ln>
                <a:solidFill>
                  <a:schemeClr val="tx1">
                    <a:lumMod val="75000"/>
                    <a:lumOff val="25000"/>
                  </a:schemeClr>
                </a:solidFill>
                <a:effectLst/>
                <a:uLnTx/>
                <a:uFillTx/>
              </a:rPr>
              <a:t> </a:t>
            </a:r>
            <a:r>
              <a:rPr kumimoji="0" lang="en-US" b="0" i="0" u="none" strike="noStrike" cap="none" spc="0" normalizeH="0" baseline="0" noProof="0" dirty="0" err="1">
                <a:ln>
                  <a:noFill/>
                </a:ln>
                <a:solidFill>
                  <a:schemeClr val="tx1">
                    <a:lumMod val="75000"/>
                    <a:lumOff val="25000"/>
                  </a:schemeClr>
                </a:solidFill>
                <a:effectLst/>
                <a:uLnTx/>
                <a:uFillTx/>
              </a:rPr>
              <a:t>terug</a:t>
            </a:r>
            <a:r>
              <a:rPr kumimoji="0" lang="en-US" b="0" i="0" u="none" strike="noStrike" cap="none" spc="0" normalizeH="0" baseline="0" noProof="0" dirty="0">
                <a:ln>
                  <a:noFill/>
                </a:ln>
                <a:solidFill>
                  <a:schemeClr val="tx1">
                    <a:lumMod val="75000"/>
                    <a:lumOff val="25000"/>
                  </a:schemeClr>
                </a:solidFill>
                <a:effectLst/>
                <a:uLnTx/>
                <a:uFillTx/>
              </a:rPr>
              <a:t> in de </a:t>
            </a:r>
            <a:r>
              <a:rPr kumimoji="0" lang="en-US" b="0" i="0" u="none" strike="noStrike" cap="none" spc="0" normalizeH="0" baseline="0" noProof="0" dirty="0" err="1">
                <a:ln>
                  <a:noFill/>
                </a:ln>
                <a:solidFill>
                  <a:schemeClr val="tx1">
                    <a:lumMod val="75000"/>
                    <a:lumOff val="25000"/>
                  </a:schemeClr>
                </a:solidFill>
                <a:effectLst/>
                <a:uLnTx/>
                <a:uFillTx/>
              </a:rPr>
              <a:t>directe</a:t>
            </a:r>
            <a:r>
              <a:rPr kumimoji="0" lang="en-US" b="0" i="0" u="none" strike="noStrike" cap="none" spc="0" normalizeH="0" baseline="0" noProof="0" dirty="0">
                <a:ln>
                  <a:noFill/>
                </a:ln>
                <a:solidFill>
                  <a:schemeClr val="tx1">
                    <a:lumMod val="75000"/>
                    <a:lumOff val="25000"/>
                  </a:schemeClr>
                </a:solidFill>
                <a:effectLst/>
                <a:uLnTx/>
                <a:uFillTx/>
              </a:rPr>
              <a:t> </a:t>
            </a:r>
            <a:r>
              <a:rPr kumimoji="0" lang="en-US" b="0" i="0" u="none" strike="noStrike" cap="none" spc="0" normalizeH="0" baseline="0" noProof="0" dirty="0" err="1">
                <a:ln>
                  <a:noFill/>
                </a:ln>
                <a:solidFill>
                  <a:schemeClr val="tx1">
                    <a:lumMod val="75000"/>
                    <a:lumOff val="25000"/>
                  </a:schemeClr>
                </a:solidFill>
                <a:effectLst/>
                <a:uLnTx/>
                <a:uFillTx/>
              </a:rPr>
              <a:t>systeemmethode</a:t>
            </a:r>
            <a:r>
              <a:rPr kumimoji="0" lang="en-US" b="0" i="0" u="none" strike="noStrike" cap="none" spc="0" normalizeH="0" baseline="0" noProof="0" dirty="0">
                <a:ln>
                  <a:noFill/>
                </a:ln>
                <a:solidFill>
                  <a:schemeClr val="tx1">
                    <a:lumMod val="75000"/>
                    <a:lumOff val="25000"/>
                  </a:schemeClr>
                </a:solidFill>
                <a:effectLst/>
                <a:uLnTx/>
                <a:uFillTx/>
              </a:rPr>
              <a:t>, </a:t>
            </a:r>
            <a:r>
              <a:rPr kumimoji="0" lang="en-US" b="0" i="0" u="none" strike="noStrike" cap="none" spc="0" normalizeH="0" baseline="0" noProof="0" dirty="0" err="1">
                <a:ln>
                  <a:noFill/>
                </a:ln>
                <a:solidFill>
                  <a:schemeClr val="tx1">
                    <a:lumMod val="75000"/>
                    <a:lumOff val="25000"/>
                  </a:schemeClr>
                </a:solidFill>
                <a:effectLst/>
                <a:uLnTx/>
                <a:uFillTx/>
              </a:rPr>
              <a:t>zoals</a:t>
            </a:r>
            <a:r>
              <a:rPr kumimoji="0" lang="en-US" b="0" i="0" u="none" strike="noStrike" cap="none" spc="0" normalizeH="0" baseline="0" noProof="0" dirty="0">
                <a:ln>
                  <a:noFill/>
                </a:ln>
                <a:solidFill>
                  <a:schemeClr val="tx1">
                    <a:lumMod val="75000"/>
                    <a:lumOff val="25000"/>
                  </a:schemeClr>
                </a:solidFill>
                <a:effectLst/>
                <a:uLnTx/>
                <a:uFillTx/>
              </a:rPr>
              <a:t>:</a:t>
            </a:r>
            <a:endParaRPr lang="en-US" dirty="0">
              <a:solidFill>
                <a:schemeClr val="tx1">
                  <a:lumMod val="75000"/>
                  <a:lumOff val="25000"/>
                </a:schemeClr>
              </a:solidFill>
            </a:endParaRPr>
          </a:p>
          <a:p>
            <a:pPr marR="0" lvl="0" defTabSz="914400" fontAlgn="auto">
              <a:lnSpc>
                <a:spcPct val="90000"/>
              </a:lnSpc>
              <a:spcBef>
                <a:spcPct val="20000"/>
              </a:spcBef>
              <a:spcAft>
                <a:spcPts val="0"/>
              </a:spcAft>
              <a:buClr>
                <a:schemeClr val="accent1"/>
              </a:buClr>
              <a:buSzPct val="100000"/>
              <a:buFont typeface="Calibri" panose="020F0502020204030204" pitchFamily="34" charset="0"/>
              <a:tabLst/>
              <a:defRPr/>
            </a:pPr>
            <a:endParaRPr kumimoji="0" lang="en-US" b="0" i="0" u="none" strike="noStrike" cap="none" spc="0" normalizeH="0" baseline="0" noProof="0" dirty="0">
              <a:ln>
                <a:noFill/>
              </a:ln>
              <a:solidFill>
                <a:schemeClr val="tx1">
                  <a:lumMod val="75000"/>
                  <a:lumOff val="25000"/>
                </a:schemeClr>
              </a:solidFill>
              <a:effectLst/>
              <a:uLnTx/>
              <a:uFillTx/>
            </a:endParaRPr>
          </a:p>
          <a:p>
            <a:pPr marL="342900" marR="0" lvl="0" indent="-342900" defTabSz="914400" fontAlgn="auto">
              <a:lnSpc>
                <a:spcPct val="90000"/>
              </a:lnSpc>
              <a:spcBef>
                <a:spcPct val="20000"/>
              </a:spcBef>
              <a:spcAft>
                <a:spcPts val="0"/>
              </a:spcAft>
              <a:buClr>
                <a:schemeClr val="accent1"/>
              </a:buClr>
              <a:buSzPct val="100000"/>
              <a:buFont typeface="Calibri" panose="020F0502020204030204" pitchFamily="34" charset="0"/>
              <a:buChar char="•"/>
              <a:tabLst/>
              <a:defRPr/>
            </a:pPr>
            <a:r>
              <a:rPr kumimoji="0" lang="en-US" b="0" i="0" u="none" strike="noStrike" cap="none" spc="0" normalizeH="0" baseline="0" noProof="0" dirty="0">
                <a:ln>
                  <a:noFill/>
                </a:ln>
                <a:solidFill>
                  <a:schemeClr val="tx1">
                    <a:lumMod val="75000"/>
                    <a:lumOff val="25000"/>
                  </a:schemeClr>
                </a:solidFill>
                <a:effectLst/>
                <a:uLnTx/>
                <a:uFillTx/>
              </a:rPr>
              <a:t>‘Alle </a:t>
            </a:r>
            <a:r>
              <a:rPr kumimoji="0" lang="en-US" b="0" i="0" u="none" strike="noStrike" cap="none" spc="0" normalizeH="0" baseline="0" noProof="0" dirty="0" err="1">
                <a:ln>
                  <a:noFill/>
                </a:ln>
                <a:solidFill>
                  <a:schemeClr val="tx1">
                    <a:lumMod val="75000"/>
                    <a:lumOff val="25000"/>
                  </a:schemeClr>
                </a:solidFill>
                <a:effectLst/>
                <a:uLnTx/>
                <a:uFillTx/>
              </a:rPr>
              <a:t>kinderen</a:t>
            </a:r>
            <a:r>
              <a:rPr kumimoji="0" lang="en-US" b="0" i="0" u="none" strike="noStrike" cap="none" spc="0" normalizeH="0" baseline="0" noProof="0" dirty="0">
                <a:ln>
                  <a:noFill/>
                </a:ln>
                <a:solidFill>
                  <a:schemeClr val="tx1">
                    <a:lumMod val="75000"/>
                    <a:lumOff val="25000"/>
                  </a:schemeClr>
                </a:solidFill>
                <a:effectLst/>
                <a:uLnTx/>
                <a:uFillTx/>
              </a:rPr>
              <a:t> </a:t>
            </a:r>
            <a:r>
              <a:rPr kumimoji="0" lang="en-US" b="0" i="0" u="none" strike="noStrike" cap="none" spc="0" normalizeH="0" baseline="0" noProof="0" dirty="0" err="1">
                <a:ln>
                  <a:noFill/>
                </a:ln>
                <a:solidFill>
                  <a:schemeClr val="tx1">
                    <a:lumMod val="75000"/>
                    <a:lumOff val="25000"/>
                  </a:schemeClr>
                </a:solidFill>
                <a:effectLst/>
                <a:uLnTx/>
                <a:uFillTx/>
              </a:rPr>
              <a:t>leren</a:t>
            </a:r>
            <a:r>
              <a:rPr kumimoji="0" lang="en-US" b="0" i="0" u="none" strike="noStrike" cap="none" spc="0" normalizeH="0" baseline="0" noProof="0" dirty="0">
                <a:ln>
                  <a:noFill/>
                </a:ln>
                <a:solidFill>
                  <a:schemeClr val="tx1">
                    <a:lumMod val="75000"/>
                    <a:lumOff val="25000"/>
                  </a:schemeClr>
                </a:solidFill>
                <a:effectLst/>
                <a:uLnTx/>
                <a:uFillTx/>
              </a:rPr>
              <a:t> </a:t>
            </a:r>
            <a:r>
              <a:rPr kumimoji="0" lang="en-US" b="0" i="0" u="none" strike="noStrike" cap="none" spc="0" normalizeH="0" baseline="0" noProof="0" dirty="0" err="1">
                <a:ln>
                  <a:noFill/>
                </a:ln>
                <a:solidFill>
                  <a:schemeClr val="tx1">
                    <a:lumMod val="75000"/>
                    <a:lumOff val="25000"/>
                  </a:schemeClr>
                </a:solidFill>
                <a:effectLst/>
                <a:uLnTx/>
                <a:uFillTx/>
              </a:rPr>
              <a:t>lezen</a:t>
            </a:r>
            <a:r>
              <a:rPr kumimoji="0" lang="en-US" b="0" i="0" u="none" strike="noStrike" cap="none" spc="0" normalizeH="0" baseline="0" noProof="0" dirty="0">
                <a:ln>
                  <a:noFill/>
                </a:ln>
                <a:solidFill>
                  <a:schemeClr val="tx1">
                    <a:lumMod val="75000"/>
                    <a:lumOff val="25000"/>
                  </a:schemeClr>
                </a:solidFill>
                <a:effectLst/>
                <a:uLnTx/>
                <a:uFillTx/>
              </a:rPr>
              <a:t>’ van </a:t>
            </a:r>
            <a:r>
              <a:rPr kumimoji="0" lang="en-US" b="0" i="0" u="none" strike="noStrike" cap="none" spc="0" normalizeH="0" baseline="0" noProof="0" dirty="0" err="1">
                <a:ln>
                  <a:noFill/>
                </a:ln>
                <a:solidFill>
                  <a:schemeClr val="tx1">
                    <a:lumMod val="75000"/>
                    <a:lumOff val="25000"/>
                  </a:schemeClr>
                </a:solidFill>
                <a:effectLst/>
                <a:uLnTx/>
                <a:uFillTx/>
              </a:rPr>
              <a:t>Osinga</a:t>
            </a:r>
            <a:r>
              <a:rPr kumimoji="0" lang="en-US" b="0" i="0" u="none" strike="noStrike" cap="none" spc="0" normalizeH="0" baseline="0" noProof="0" dirty="0">
                <a:ln>
                  <a:noFill/>
                </a:ln>
                <a:solidFill>
                  <a:schemeClr val="tx1">
                    <a:lumMod val="75000"/>
                    <a:lumOff val="25000"/>
                  </a:schemeClr>
                </a:solidFill>
                <a:effectLst/>
                <a:uLnTx/>
                <a:uFillTx/>
              </a:rPr>
              <a:t> ( OBD Friesland)</a:t>
            </a:r>
          </a:p>
          <a:p>
            <a:pPr marL="342900" marR="0" lvl="0" indent="-342900" defTabSz="914400" fontAlgn="auto">
              <a:lnSpc>
                <a:spcPct val="90000"/>
              </a:lnSpc>
              <a:spcBef>
                <a:spcPct val="20000"/>
              </a:spcBef>
              <a:spcAft>
                <a:spcPts val="0"/>
              </a:spcAft>
              <a:buClr>
                <a:schemeClr val="accent1"/>
              </a:buClr>
              <a:buSzPct val="100000"/>
              <a:buFont typeface="Calibri" panose="020F0502020204030204" pitchFamily="34" charset="0"/>
              <a:buChar char="•"/>
              <a:tabLst/>
              <a:defRPr/>
            </a:pPr>
            <a:r>
              <a:rPr kumimoji="0" lang="en-US" b="0" i="0" u="none" strike="noStrike" cap="none" spc="0" normalizeH="0" baseline="0" noProof="0" dirty="0">
                <a:ln>
                  <a:noFill/>
                </a:ln>
                <a:solidFill>
                  <a:schemeClr val="tx1">
                    <a:lumMod val="75000"/>
                    <a:lumOff val="25000"/>
                  </a:schemeClr>
                </a:solidFill>
                <a:effectLst/>
                <a:uLnTx/>
                <a:uFillTx/>
              </a:rPr>
              <a:t>‘de Zuid-</a:t>
            </a:r>
            <a:r>
              <a:rPr kumimoji="0" lang="en-US" b="0" i="0" u="none" strike="noStrike" cap="none" spc="0" normalizeH="0" baseline="0" noProof="0" dirty="0" err="1">
                <a:ln>
                  <a:noFill/>
                </a:ln>
                <a:solidFill>
                  <a:schemeClr val="tx1">
                    <a:lumMod val="75000"/>
                    <a:lumOff val="25000"/>
                  </a:schemeClr>
                </a:solidFill>
                <a:effectLst/>
                <a:uLnTx/>
                <a:uFillTx/>
              </a:rPr>
              <a:t>Vallei</a:t>
            </a:r>
            <a:r>
              <a:rPr kumimoji="0" lang="en-US" b="0" i="0" u="none" strike="noStrike" cap="none" spc="0" normalizeH="0" baseline="0" noProof="0" dirty="0">
                <a:ln>
                  <a:noFill/>
                </a:ln>
                <a:solidFill>
                  <a:schemeClr val="tx1">
                    <a:lumMod val="75000"/>
                    <a:lumOff val="25000"/>
                  </a:schemeClr>
                </a:solidFill>
                <a:effectLst/>
                <a:uLnTx/>
                <a:uFillTx/>
              </a:rPr>
              <a:t> ‘ ( SBD </a:t>
            </a:r>
            <a:r>
              <a:rPr kumimoji="0" lang="en-US" b="0" i="0" u="none" strike="noStrike" cap="none" spc="0" normalizeH="0" baseline="0" noProof="0" dirty="0" err="1">
                <a:ln>
                  <a:noFill/>
                </a:ln>
                <a:solidFill>
                  <a:schemeClr val="tx1">
                    <a:lumMod val="75000"/>
                    <a:lumOff val="25000"/>
                  </a:schemeClr>
                </a:solidFill>
                <a:effectLst/>
                <a:uLnTx/>
                <a:uFillTx/>
              </a:rPr>
              <a:t>te</a:t>
            </a:r>
            <a:r>
              <a:rPr kumimoji="0" lang="en-US" b="0" i="0" u="none" strike="noStrike" cap="none" spc="0" normalizeH="0" baseline="0" noProof="0" dirty="0">
                <a:ln>
                  <a:noFill/>
                </a:ln>
                <a:solidFill>
                  <a:schemeClr val="tx1">
                    <a:lumMod val="75000"/>
                    <a:lumOff val="25000"/>
                  </a:schemeClr>
                </a:solidFill>
                <a:effectLst/>
                <a:uLnTx/>
                <a:uFillTx/>
              </a:rPr>
              <a:t> </a:t>
            </a:r>
            <a:r>
              <a:rPr kumimoji="0" lang="en-US" b="0" i="0" u="none" strike="noStrike" cap="none" spc="0" normalizeH="0" baseline="0" noProof="0" dirty="0" err="1">
                <a:ln>
                  <a:noFill/>
                </a:ln>
                <a:solidFill>
                  <a:schemeClr val="tx1">
                    <a:lumMod val="75000"/>
                    <a:lumOff val="25000"/>
                  </a:schemeClr>
                </a:solidFill>
                <a:effectLst/>
                <a:uLnTx/>
                <a:uFillTx/>
              </a:rPr>
              <a:t>Epe</a:t>
            </a:r>
            <a:r>
              <a:rPr kumimoji="0" lang="en-US" b="0" i="0" u="none" strike="noStrike" cap="none" spc="0" normalizeH="0" baseline="0" noProof="0" dirty="0">
                <a:ln>
                  <a:noFill/>
                </a:ln>
                <a:solidFill>
                  <a:schemeClr val="tx1">
                    <a:lumMod val="75000"/>
                    <a:lumOff val="25000"/>
                  </a:schemeClr>
                </a:solidFill>
                <a:effectLst/>
                <a:uLnTx/>
                <a:uFillTx/>
              </a:rPr>
              <a:t>)</a:t>
            </a:r>
            <a:br>
              <a:rPr kumimoji="0" lang="en-US" b="0" i="0" u="none" strike="noStrike" cap="none" spc="0" normalizeH="0" baseline="0" noProof="0" dirty="0">
                <a:ln>
                  <a:noFill/>
                </a:ln>
                <a:solidFill>
                  <a:schemeClr val="tx1">
                    <a:lumMod val="75000"/>
                    <a:lumOff val="25000"/>
                  </a:schemeClr>
                </a:solidFill>
                <a:effectLst/>
                <a:uLnTx/>
                <a:uFillTx/>
              </a:rPr>
            </a:br>
            <a:endParaRPr kumimoji="0" lang="en-US" b="0" i="0" u="none" strike="noStrike" cap="none" spc="0" normalizeH="0" baseline="0" noProof="0" dirty="0">
              <a:ln>
                <a:noFill/>
              </a:ln>
              <a:solidFill>
                <a:schemeClr val="tx1">
                  <a:lumMod val="75000"/>
                  <a:lumOff val="25000"/>
                </a:schemeClr>
              </a:solidFill>
              <a:effectLst/>
              <a:uLnTx/>
              <a:uFillTx/>
            </a:endParaRPr>
          </a:p>
          <a:p>
            <a:pPr marL="0" marR="0" lvl="0" indent="0" defTabSz="914400" fontAlgn="auto">
              <a:lnSpc>
                <a:spcPct val="90000"/>
              </a:lnSpc>
              <a:spcBef>
                <a:spcPct val="20000"/>
              </a:spcBef>
              <a:spcAft>
                <a:spcPts val="0"/>
              </a:spcAft>
              <a:buClr>
                <a:schemeClr val="accent1"/>
              </a:buClr>
              <a:buSzPct val="100000"/>
              <a:buFont typeface="Calibri" panose="020F0502020204030204" pitchFamily="34" charset="0"/>
              <a:buNone/>
              <a:tabLst/>
              <a:defRPr/>
            </a:pPr>
            <a:r>
              <a:rPr kumimoji="0" lang="en-US" b="1" i="0" u="none" strike="noStrike" cap="none" spc="0" normalizeH="0" baseline="0" noProof="0" dirty="0">
                <a:ln>
                  <a:noFill/>
                </a:ln>
                <a:solidFill>
                  <a:schemeClr val="tx1">
                    <a:lumMod val="75000"/>
                    <a:lumOff val="25000"/>
                  </a:schemeClr>
                </a:solidFill>
                <a:effectLst/>
                <a:uLnTx/>
                <a:uFillTx/>
              </a:rPr>
              <a:t>De kern van het lees-</a:t>
            </a:r>
            <a:r>
              <a:rPr kumimoji="0" lang="en-US" b="1" i="0" u="none" strike="noStrike" cap="none" spc="0" normalizeH="0" baseline="0" noProof="0" dirty="0" err="1">
                <a:ln>
                  <a:noFill/>
                </a:ln>
                <a:solidFill>
                  <a:schemeClr val="tx1">
                    <a:lumMod val="75000"/>
                    <a:lumOff val="25000"/>
                  </a:schemeClr>
                </a:solidFill>
                <a:effectLst/>
                <a:uLnTx/>
                <a:uFillTx/>
              </a:rPr>
              <a:t>leerproces</a:t>
            </a:r>
            <a:r>
              <a:rPr kumimoji="0" lang="en-US" b="1" i="0" u="none" strike="noStrike" cap="none" spc="0" normalizeH="0" baseline="0" noProof="0" dirty="0">
                <a:ln>
                  <a:noFill/>
                </a:ln>
                <a:solidFill>
                  <a:schemeClr val="tx1">
                    <a:lumMod val="75000"/>
                    <a:lumOff val="25000"/>
                  </a:schemeClr>
                </a:solidFill>
                <a:effectLst/>
                <a:uLnTx/>
                <a:uFillTx/>
              </a:rPr>
              <a:t> </a:t>
            </a:r>
            <a:r>
              <a:rPr kumimoji="0" lang="en-US" b="0" i="0" u="none" strike="noStrike" cap="none" spc="0" normalizeH="0" baseline="0" noProof="0" dirty="0">
                <a:ln>
                  <a:noFill/>
                </a:ln>
                <a:solidFill>
                  <a:schemeClr val="tx1">
                    <a:lumMod val="75000"/>
                    <a:lumOff val="25000"/>
                  </a:schemeClr>
                </a:solidFill>
                <a:effectLst/>
                <a:uLnTx/>
                <a:uFillTx/>
              </a:rPr>
              <a:t>:</a:t>
            </a:r>
          </a:p>
          <a:p>
            <a:pPr marL="0" marR="0" lvl="0" indent="0" defTabSz="914400" fontAlgn="auto">
              <a:lnSpc>
                <a:spcPct val="90000"/>
              </a:lnSpc>
              <a:spcBef>
                <a:spcPct val="20000"/>
              </a:spcBef>
              <a:spcAft>
                <a:spcPts val="0"/>
              </a:spcAft>
              <a:buClr>
                <a:schemeClr val="accent1"/>
              </a:buClr>
              <a:buSzPct val="100000"/>
              <a:buFont typeface="Calibri" panose="020F0502020204030204" pitchFamily="34" charset="0"/>
              <a:buNone/>
              <a:tabLst/>
              <a:defRPr/>
            </a:pPr>
            <a:r>
              <a:rPr lang="en-US" i="1" dirty="0">
                <a:solidFill>
                  <a:schemeClr val="tx1">
                    <a:lumMod val="75000"/>
                    <a:lumOff val="25000"/>
                  </a:schemeClr>
                </a:solidFill>
              </a:rPr>
              <a:t>V</a:t>
            </a:r>
            <a:r>
              <a:rPr kumimoji="0" lang="en-US" b="0" i="1" u="none" strike="noStrike" cap="none" spc="0" normalizeH="0" baseline="0" noProof="0" dirty="0" err="1">
                <a:ln>
                  <a:noFill/>
                </a:ln>
                <a:solidFill>
                  <a:schemeClr val="tx1">
                    <a:lumMod val="75000"/>
                    <a:lumOff val="25000"/>
                  </a:schemeClr>
                </a:solidFill>
                <a:effectLst/>
                <a:uLnTx/>
                <a:uFillTx/>
              </a:rPr>
              <a:t>anuit</a:t>
            </a:r>
            <a:r>
              <a:rPr kumimoji="0" lang="en-US" b="0" i="1" u="none" strike="noStrike" cap="none" spc="0" normalizeH="0" baseline="0" noProof="0" dirty="0">
                <a:ln>
                  <a:noFill/>
                </a:ln>
                <a:solidFill>
                  <a:schemeClr val="tx1">
                    <a:lumMod val="75000"/>
                    <a:lumOff val="25000"/>
                  </a:schemeClr>
                </a:solidFill>
                <a:effectLst/>
                <a:uLnTx/>
                <a:uFillTx/>
              </a:rPr>
              <a:t> het </a:t>
            </a:r>
            <a:r>
              <a:rPr kumimoji="0" lang="en-US" b="0" i="1" u="none" strike="noStrike" cap="none" spc="0" normalizeH="0" baseline="0" noProof="0" dirty="0" err="1">
                <a:ln>
                  <a:noFill/>
                </a:ln>
                <a:solidFill>
                  <a:schemeClr val="tx1">
                    <a:lumMod val="75000"/>
                    <a:lumOff val="25000"/>
                  </a:schemeClr>
                </a:solidFill>
                <a:effectLst/>
                <a:uLnTx/>
                <a:uFillTx/>
              </a:rPr>
              <a:t>aanleren</a:t>
            </a:r>
            <a:r>
              <a:rPr kumimoji="0" lang="en-US" b="0" i="1" u="none" strike="noStrike" cap="none" spc="0" normalizeH="0" baseline="0" noProof="0" dirty="0">
                <a:ln>
                  <a:noFill/>
                </a:ln>
                <a:solidFill>
                  <a:schemeClr val="tx1">
                    <a:lumMod val="75000"/>
                    <a:lumOff val="25000"/>
                  </a:schemeClr>
                </a:solidFill>
                <a:effectLst/>
                <a:uLnTx/>
                <a:uFillTx/>
              </a:rPr>
              <a:t> van </a:t>
            </a:r>
            <a:r>
              <a:rPr kumimoji="0" lang="en-US" b="0" i="1" u="none" strike="noStrike" cap="none" spc="0" normalizeH="0" baseline="0" noProof="0" dirty="0" err="1">
                <a:ln>
                  <a:noFill/>
                </a:ln>
                <a:solidFill>
                  <a:schemeClr val="tx1">
                    <a:lumMod val="75000"/>
                    <a:lumOff val="25000"/>
                  </a:schemeClr>
                </a:solidFill>
                <a:effectLst/>
                <a:uLnTx/>
                <a:uFillTx/>
              </a:rPr>
              <a:t>enkele</a:t>
            </a:r>
            <a:r>
              <a:rPr kumimoji="0" lang="en-US" b="0" i="1" u="none" strike="noStrike" cap="none" spc="0" normalizeH="0" baseline="0" noProof="0" dirty="0">
                <a:ln>
                  <a:noFill/>
                </a:ln>
                <a:solidFill>
                  <a:schemeClr val="tx1">
                    <a:lumMod val="75000"/>
                    <a:lumOff val="25000"/>
                  </a:schemeClr>
                </a:solidFill>
                <a:effectLst/>
                <a:uLnTx/>
                <a:uFillTx/>
              </a:rPr>
              <a:t> letters of </a:t>
            </a:r>
            <a:r>
              <a:rPr kumimoji="0" lang="en-US" b="0" i="1" u="none" strike="noStrike" cap="none" spc="0" normalizeH="0" baseline="0" noProof="0" dirty="0" err="1">
                <a:ln>
                  <a:noFill/>
                </a:ln>
                <a:solidFill>
                  <a:schemeClr val="tx1">
                    <a:lumMod val="75000"/>
                    <a:lumOff val="25000"/>
                  </a:schemeClr>
                </a:solidFill>
                <a:effectLst/>
                <a:uLnTx/>
                <a:uFillTx/>
              </a:rPr>
              <a:t>lettergroepjes</a:t>
            </a:r>
            <a:r>
              <a:rPr kumimoji="0" lang="en-US" b="0" i="1" u="none" strike="noStrike" cap="none" spc="0" normalizeH="0" baseline="0" noProof="0" dirty="0">
                <a:ln>
                  <a:noFill/>
                </a:ln>
                <a:solidFill>
                  <a:schemeClr val="tx1">
                    <a:lumMod val="75000"/>
                    <a:lumOff val="25000"/>
                  </a:schemeClr>
                </a:solidFill>
                <a:effectLst/>
                <a:uLnTx/>
                <a:uFillTx/>
              </a:rPr>
              <a:t> </a:t>
            </a:r>
            <a:r>
              <a:rPr kumimoji="0" lang="en-US" b="0" i="1" u="none" strike="noStrike" cap="none" spc="0" normalizeH="0" baseline="0" noProof="0" dirty="0" err="1">
                <a:ln>
                  <a:noFill/>
                </a:ln>
                <a:solidFill>
                  <a:schemeClr val="tx1">
                    <a:lumMod val="75000"/>
                    <a:lumOff val="25000"/>
                  </a:schemeClr>
                </a:solidFill>
                <a:effectLst/>
                <a:uLnTx/>
                <a:uFillTx/>
              </a:rPr>
              <a:t>wordt</a:t>
            </a:r>
            <a:r>
              <a:rPr kumimoji="0" lang="en-US" b="0" i="1" u="none" strike="noStrike" cap="none" spc="0" normalizeH="0" baseline="0" noProof="0" dirty="0">
                <a:ln>
                  <a:noFill/>
                </a:ln>
                <a:solidFill>
                  <a:schemeClr val="tx1">
                    <a:lumMod val="75000"/>
                    <a:lumOff val="25000"/>
                  </a:schemeClr>
                </a:solidFill>
                <a:effectLst/>
                <a:uLnTx/>
                <a:uFillTx/>
              </a:rPr>
              <a:t> de </a:t>
            </a:r>
            <a:r>
              <a:rPr kumimoji="0" lang="en-US" b="0" i="1" u="none" strike="noStrike" cap="none" spc="0" normalizeH="0" baseline="0" noProof="0" dirty="0" err="1">
                <a:ln>
                  <a:noFill/>
                </a:ln>
                <a:solidFill>
                  <a:schemeClr val="tx1">
                    <a:lumMod val="75000"/>
                    <a:lumOff val="25000"/>
                  </a:schemeClr>
                </a:solidFill>
                <a:effectLst/>
                <a:uLnTx/>
                <a:uFillTx/>
              </a:rPr>
              <a:t>synthese</a:t>
            </a:r>
            <a:r>
              <a:rPr kumimoji="0" lang="en-US" b="0" i="1" u="none" strike="noStrike" cap="none" spc="0" normalizeH="0" baseline="0" noProof="0" dirty="0">
                <a:ln>
                  <a:noFill/>
                </a:ln>
                <a:solidFill>
                  <a:schemeClr val="tx1">
                    <a:lumMod val="75000"/>
                    <a:lumOff val="25000"/>
                  </a:schemeClr>
                </a:solidFill>
                <a:effectLst/>
                <a:uLnTx/>
                <a:uFillTx/>
              </a:rPr>
              <a:t> </a:t>
            </a:r>
            <a:r>
              <a:rPr kumimoji="0" lang="en-US" b="0" i="1" u="none" strike="noStrike" cap="none" spc="0" normalizeH="0" baseline="0" noProof="0" dirty="0" err="1">
                <a:ln>
                  <a:noFill/>
                </a:ln>
                <a:solidFill>
                  <a:schemeClr val="tx1">
                    <a:lumMod val="75000"/>
                    <a:lumOff val="25000"/>
                  </a:schemeClr>
                </a:solidFill>
                <a:effectLst/>
                <a:uLnTx/>
                <a:uFillTx/>
              </a:rPr>
              <a:t>geïntegreerd</a:t>
            </a:r>
            <a:r>
              <a:rPr kumimoji="0" lang="en-US" b="0" i="1" u="none" strike="noStrike" cap="none" spc="0" normalizeH="0" baseline="0" noProof="0" dirty="0">
                <a:ln>
                  <a:noFill/>
                </a:ln>
                <a:solidFill>
                  <a:schemeClr val="tx1">
                    <a:lumMod val="75000"/>
                    <a:lumOff val="25000"/>
                  </a:schemeClr>
                </a:solidFill>
                <a:effectLst/>
                <a:uLnTx/>
                <a:uFillTx/>
              </a:rPr>
              <a:t> in het </a:t>
            </a:r>
            <a:r>
              <a:rPr kumimoji="0" lang="en-US" b="0" i="1" u="none" strike="noStrike" cap="none" spc="0" normalizeH="0" baseline="0" noProof="0" dirty="0" err="1">
                <a:ln>
                  <a:noFill/>
                </a:ln>
                <a:solidFill>
                  <a:schemeClr val="tx1">
                    <a:lumMod val="75000"/>
                    <a:lumOff val="25000"/>
                  </a:schemeClr>
                </a:solidFill>
                <a:effectLst/>
                <a:uLnTx/>
                <a:uFillTx/>
              </a:rPr>
              <a:t>lezen</a:t>
            </a:r>
            <a:r>
              <a:rPr kumimoji="0" lang="en-US" b="0" i="1" u="none" strike="noStrike" cap="none" spc="0" normalizeH="0" baseline="0" noProof="0" dirty="0">
                <a:ln>
                  <a:noFill/>
                </a:ln>
                <a:solidFill>
                  <a:schemeClr val="tx1">
                    <a:lumMod val="75000"/>
                    <a:lumOff val="25000"/>
                  </a:schemeClr>
                </a:solidFill>
                <a:effectLst/>
                <a:uLnTx/>
                <a:uFillTx/>
              </a:rPr>
              <a:t> </a:t>
            </a:r>
            <a:r>
              <a:rPr kumimoji="0" lang="en-US" b="0" i="1" u="none" strike="noStrike" cap="none" spc="0" normalizeH="0" baseline="0" noProof="0" dirty="0" err="1">
                <a:ln>
                  <a:noFill/>
                </a:ln>
                <a:solidFill>
                  <a:schemeClr val="tx1">
                    <a:lumMod val="75000"/>
                    <a:lumOff val="25000"/>
                  </a:schemeClr>
                </a:solidFill>
                <a:effectLst/>
                <a:uLnTx/>
                <a:uFillTx/>
              </a:rPr>
              <a:t>zelf</a:t>
            </a:r>
            <a:r>
              <a:rPr kumimoji="0" lang="en-US" b="0" i="1" u="none" strike="noStrike" cap="none" spc="0" normalizeH="0" baseline="0" noProof="0" dirty="0">
                <a:ln>
                  <a:noFill/>
                </a:ln>
                <a:solidFill>
                  <a:schemeClr val="tx1">
                    <a:lumMod val="75000"/>
                    <a:lumOff val="25000"/>
                  </a:schemeClr>
                </a:solidFill>
                <a:effectLst/>
                <a:uLnTx/>
                <a:uFillTx/>
              </a:rPr>
              <a:t>. </a:t>
            </a:r>
          </a:p>
        </p:txBody>
      </p:sp>
    </p:spTree>
    <p:extLst>
      <p:ext uri="{BB962C8B-B14F-4D97-AF65-F5344CB8AC3E}">
        <p14:creationId xmlns:p14="http://schemas.microsoft.com/office/powerpoint/2010/main" val="23455369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13FE9996-7EAC-4679-B37D-C1045F42F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54" name="Rectangle 53">
            <a:extLst>
              <a:ext uri="{FF2B5EF4-FFF2-40B4-BE49-F238E27FC236}">
                <a16:creationId xmlns:a16="http://schemas.microsoft.com/office/drawing/2014/main" id="{761DF1FE-5CC8-43D2-A76C-93C76EEDE1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cxnSp>
        <p:nvCxnSpPr>
          <p:cNvPr id="56" name="Straight Connector 55">
            <a:extLst>
              <a:ext uri="{FF2B5EF4-FFF2-40B4-BE49-F238E27FC236}">
                <a16:creationId xmlns:a16="http://schemas.microsoft.com/office/drawing/2014/main" id="{E161BEBD-A23C-409E-ABC7-73F9EDC02F2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58" name="Rectangle 5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2" name="Titel 1">
            <a:extLst>
              <a:ext uri="{FF2B5EF4-FFF2-40B4-BE49-F238E27FC236}">
                <a16:creationId xmlns:a16="http://schemas.microsoft.com/office/drawing/2014/main" id="{83594549-5158-DC4E-CC25-62E94469A6D0}"/>
              </a:ext>
            </a:extLst>
          </p:cNvPr>
          <p:cNvSpPr>
            <a:spLocks noGrp="1"/>
          </p:cNvSpPr>
          <p:nvPr>
            <p:ph type="title"/>
          </p:nvPr>
        </p:nvSpPr>
        <p:spPr>
          <a:xfrm>
            <a:off x="492370" y="605896"/>
            <a:ext cx="3084844" cy="5646208"/>
          </a:xfrm>
        </p:spPr>
        <p:txBody>
          <a:bodyPr vert="horz" lIns="91440" tIns="45720" rIns="91440" bIns="45720" rtlCol="0" anchor="ctr">
            <a:normAutofit/>
          </a:bodyPr>
          <a:lstStyle/>
          <a:p>
            <a:r>
              <a:rPr lang="en-US" sz="3600">
                <a:solidFill>
                  <a:srgbClr val="FFFFFF"/>
                </a:solidFill>
              </a:rPr>
              <a:t>De doelen van TNL </a:t>
            </a:r>
          </a:p>
        </p:txBody>
      </p:sp>
      <p:sp>
        <p:nvSpPr>
          <p:cNvPr id="62" name="Rectangle 6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7" name="Tekstvak 6">
            <a:extLst>
              <a:ext uri="{FF2B5EF4-FFF2-40B4-BE49-F238E27FC236}">
                <a16:creationId xmlns:a16="http://schemas.microsoft.com/office/drawing/2014/main" id="{B4A8AE4E-F6F3-A45A-6CF1-D91A497B49A1}"/>
              </a:ext>
            </a:extLst>
          </p:cNvPr>
          <p:cNvSpPr txBox="1"/>
          <p:nvPr/>
        </p:nvSpPr>
        <p:spPr>
          <a:xfrm>
            <a:off x="4834628" y="853547"/>
            <a:ext cx="6241867" cy="3008425"/>
          </a:xfrm>
          <a:prstGeom prst="rect">
            <a:avLst/>
          </a:prstGeom>
        </p:spPr>
        <p:txBody>
          <a:bodyPr vert="horz" lIns="0" tIns="45720" rIns="0" bIns="45720" rtlCol="0" anchor="ctr">
            <a:normAutofit/>
          </a:bodyPr>
          <a:lstStyle/>
          <a:p>
            <a:pPr marL="285750" indent="-285750" defTabSz="914400">
              <a:lnSpc>
                <a:spcPct val="90000"/>
              </a:lnSpc>
              <a:spcAft>
                <a:spcPts val="600"/>
              </a:spcAft>
              <a:buClr>
                <a:schemeClr val="accent1"/>
              </a:buClr>
              <a:buFont typeface="Wingdings" panose="05000000000000000000" pitchFamily="2" charset="2"/>
              <a:buChar char="§"/>
            </a:pPr>
            <a:r>
              <a:rPr lang="en-US" sz="2000" b="1" dirty="0" err="1">
                <a:latin typeface="Calibri" panose="020F0502020204030204" pitchFamily="34" charset="0"/>
                <a:cs typeface="Calibri" panose="020F0502020204030204" pitchFamily="34" charset="0"/>
              </a:rPr>
              <a:t>Voor</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uitvallers</a:t>
            </a:r>
            <a:r>
              <a:rPr lang="en-US" sz="2000" b="1" dirty="0">
                <a:latin typeface="Calibri" panose="020F0502020204030204" pitchFamily="34" charset="0"/>
                <a:cs typeface="Calibri" panose="020F0502020204030204" pitchFamily="34" charset="0"/>
              </a:rPr>
              <a:t> in het </a:t>
            </a:r>
            <a:r>
              <a:rPr lang="en-US" sz="2000" b="1" dirty="0" err="1">
                <a:latin typeface="Calibri" panose="020F0502020204030204" pitchFamily="34" charset="0"/>
                <a:cs typeface="Calibri" panose="020F0502020204030204" pitchFamily="34" charset="0"/>
              </a:rPr>
              <a:t>basisonderwijs</a:t>
            </a:r>
            <a:r>
              <a:rPr lang="en-US" sz="2000" dirty="0">
                <a:latin typeface="Calibri" panose="020F0502020204030204" pitchFamily="34" charset="0"/>
                <a:cs typeface="Calibri" panose="020F0502020204030204" pitchFamily="34" charset="0"/>
              </a:rPr>
              <a:t>:</a:t>
            </a:r>
          </a:p>
          <a:p>
            <a:pPr marL="0" indent="0" defTabSz="914400">
              <a:lnSpc>
                <a:spcPct val="90000"/>
              </a:lnSpc>
              <a:spcAft>
                <a:spcPts val="600"/>
              </a:spcAft>
              <a:buClr>
                <a:schemeClr val="accent1"/>
              </a:buClr>
              <a:buFont typeface="Calibri" panose="020F0502020204030204" pitchFamily="34" charset="0"/>
              <a:buNone/>
            </a:pPr>
            <a:r>
              <a:rPr lang="en-US" sz="2000" dirty="0">
                <a:latin typeface="Calibri" panose="020F0502020204030204" pitchFamily="34" charset="0"/>
                <a:cs typeface="Calibri" panose="020F0502020204030204" pitchFamily="34" charset="0"/>
              </a:rPr>
              <a:t>      het </a:t>
            </a:r>
            <a:r>
              <a:rPr lang="en-US" sz="2000" dirty="0" err="1">
                <a:latin typeface="Calibri" panose="020F0502020204030204" pitchFamily="34" charset="0"/>
                <a:cs typeface="Calibri" panose="020F0502020204030204" pitchFamily="34" charset="0"/>
              </a:rPr>
              <a:t>bereiken</a:t>
            </a:r>
            <a:r>
              <a:rPr lang="en-US" sz="2000" dirty="0">
                <a:latin typeface="Calibri" panose="020F0502020204030204" pitchFamily="34" charset="0"/>
                <a:cs typeface="Calibri" panose="020F0502020204030204" pitchFamily="34" charset="0"/>
              </a:rPr>
              <a:t> van min. </a:t>
            </a:r>
            <a:r>
              <a:rPr lang="en-US" sz="2000" dirty="0" err="1">
                <a:latin typeface="Calibri" panose="020F0502020204030204" pitchFamily="34" charset="0"/>
                <a:cs typeface="Calibri" panose="020F0502020204030204" pitchFamily="34" charset="0"/>
              </a:rPr>
              <a:t>instructieniveau</a:t>
            </a:r>
            <a:r>
              <a:rPr lang="en-US" sz="2000" dirty="0">
                <a:latin typeface="Calibri" panose="020F0502020204030204" pitchFamily="34" charset="0"/>
                <a:cs typeface="Calibri" panose="020F0502020204030204" pitchFamily="34" charset="0"/>
              </a:rPr>
              <a:t> AVI E5 </a:t>
            </a:r>
            <a:r>
              <a:rPr lang="en-US" sz="2000" dirty="0" err="1">
                <a:latin typeface="Calibri" panose="020F0502020204030204" pitchFamily="34" charset="0"/>
                <a:cs typeface="Calibri" panose="020F0502020204030204" pitchFamily="34" charset="0"/>
              </a:rPr>
              <a:t>na</a:t>
            </a:r>
            <a:r>
              <a:rPr lang="en-US" sz="2000" dirty="0">
                <a:latin typeface="Calibri" panose="020F0502020204030204" pitchFamily="34" charset="0"/>
                <a:cs typeface="Calibri" panose="020F0502020204030204" pitchFamily="34" charset="0"/>
              </a:rPr>
              <a:t> </a:t>
            </a:r>
          </a:p>
          <a:p>
            <a:pPr marL="0" indent="0" defTabSz="914400">
              <a:lnSpc>
                <a:spcPct val="90000"/>
              </a:lnSpc>
              <a:spcAft>
                <a:spcPts val="600"/>
              </a:spcAft>
              <a:buClr>
                <a:schemeClr val="accent1"/>
              </a:buClr>
              <a:buFont typeface="Calibri" panose="020F0502020204030204" pitchFamily="34" charset="0"/>
              <a:buNone/>
            </a:pPr>
            <a:r>
              <a:rPr lang="en-US" sz="2000" dirty="0">
                <a:latin typeface="Calibri" panose="020F0502020204030204" pitchFamily="34" charset="0"/>
                <a:cs typeface="Calibri" panose="020F0502020204030204" pitchFamily="34" charset="0"/>
              </a:rPr>
              <a:t>      1 tot 1 ½ </a:t>
            </a:r>
            <a:r>
              <a:rPr lang="en-US" sz="2000" dirty="0" err="1">
                <a:latin typeface="Calibri" panose="020F0502020204030204" pitchFamily="34" charset="0"/>
                <a:cs typeface="Calibri" panose="020F0502020204030204" pitchFamily="34" charset="0"/>
              </a:rPr>
              <a:t>jaar</a:t>
            </a:r>
            <a:r>
              <a:rPr lang="en-US" sz="2000" dirty="0">
                <a:latin typeface="Calibri" panose="020F0502020204030204" pitchFamily="34" charset="0"/>
                <a:cs typeface="Calibri" panose="020F0502020204030204" pitchFamily="34" charset="0"/>
              </a:rPr>
              <a:t>.</a:t>
            </a:r>
            <a:br>
              <a:rPr lang="en-US" sz="2000" dirty="0">
                <a:latin typeface="Calibri" panose="020F0502020204030204" pitchFamily="34" charset="0"/>
                <a:cs typeface="Calibri" panose="020F0502020204030204" pitchFamily="34" charset="0"/>
              </a:rPr>
            </a:br>
            <a:endParaRPr lang="en-US" sz="2000" dirty="0">
              <a:latin typeface="Calibri" panose="020F0502020204030204" pitchFamily="34" charset="0"/>
              <a:cs typeface="Calibri" panose="020F0502020204030204" pitchFamily="34" charset="0"/>
            </a:endParaRPr>
          </a:p>
          <a:p>
            <a:pPr marL="285750" indent="-285750" defTabSz="914400">
              <a:lnSpc>
                <a:spcPct val="90000"/>
              </a:lnSpc>
              <a:spcAft>
                <a:spcPts val="600"/>
              </a:spcAft>
              <a:buClr>
                <a:schemeClr val="accent1"/>
              </a:buClr>
              <a:buFont typeface="Wingdings" panose="05000000000000000000" pitchFamily="2" charset="2"/>
              <a:buChar char="§"/>
            </a:pPr>
            <a:r>
              <a:rPr lang="en-US" sz="2000" b="1" dirty="0" err="1">
                <a:latin typeface="Calibri" panose="020F0502020204030204" pitchFamily="34" charset="0"/>
                <a:cs typeface="Calibri" panose="020F0502020204030204" pitchFamily="34" charset="0"/>
              </a:rPr>
              <a:t>Voor</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uitvallers</a:t>
            </a:r>
            <a:r>
              <a:rPr lang="en-US" sz="2000" b="1" dirty="0">
                <a:latin typeface="Calibri" panose="020F0502020204030204" pitchFamily="34" charset="0"/>
                <a:cs typeface="Calibri" panose="020F0502020204030204" pitchFamily="34" charset="0"/>
              </a:rPr>
              <a:t> in het SBO, </a:t>
            </a:r>
            <a:r>
              <a:rPr lang="en-US" sz="2000" b="1" dirty="0" err="1">
                <a:latin typeface="Calibri" panose="020F0502020204030204" pitchFamily="34" charset="0"/>
                <a:cs typeface="Calibri" panose="020F0502020204030204" pitchFamily="34" charset="0"/>
              </a:rPr>
              <a:t>volwasseneducatie</a:t>
            </a:r>
            <a:r>
              <a:rPr lang="en-US" sz="2000" b="1" dirty="0">
                <a:latin typeface="Calibri" panose="020F0502020204030204" pitchFamily="34" charset="0"/>
                <a:cs typeface="Calibri" panose="020F0502020204030204" pitchFamily="34" charset="0"/>
              </a:rPr>
              <a:t> en </a:t>
            </a:r>
            <a:r>
              <a:rPr lang="en-US" sz="2000" b="1" dirty="0" err="1">
                <a:latin typeface="Calibri" panose="020F0502020204030204" pitchFamily="34" charset="0"/>
                <a:cs typeface="Calibri" panose="020F0502020204030204" pitchFamily="34" charset="0"/>
              </a:rPr>
              <a:t>allochtone</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lln</a:t>
            </a:r>
            <a:r>
              <a:rPr lang="en-US" sz="2000" dirty="0">
                <a:latin typeface="Calibri" panose="020F0502020204030204" pitchFamily="34" charset="0"/>
                <a:cs typeface="Calibri" panose="020F0502020204030204" pitchFamily="34" charset="0"/>
              </a:rPr>
              <a:t>: </a:t>
            </a:r>
          </a:p>
          <a:p>
            <a:pPr marL="0" indent="0" defTabSz="914400">
              <a:lnSpc>
                <a:spcPct val="90000"/>
              </a:lnSpc>
              <a:spcAft>
                <a:spcPts val="600"/>
              </a:spcAft>
              <a:buClr>
                <a:schemeClr val="accent1"/>
              </a:buClr>
              <a:buFont typeface="Calibri" panose="020F0502020204030204" pitchFamily="34" charset="0"/>
              <a:buNone/>
            </a:pPr>
            <a:r>
              <a:rPr lang="en-US" sz="2000" dirty="0">
                <a:latin typeface="Calibri" panose="020F0502020204030204" pitchFamily="34" charset="0"/>
                <a:cs typeface="Calibri" panose="020F0502020204030204" pitchFamily="34" charset="0"/>
              </a:rPr>
              <a:t>     het </a:t>
            </a:r>
            <a:r>
              <a:rPr lang="en-US" sz="2000" dirty="0" err="1">
                <a:latin typeface="Calibri" panose="020F0502020204030204" pitchFamily="34" charset="0"/>
                <a:cs typeface="Calibri" panose="020F0502020204030204" pitchFamily="34" charset="0"/>
              </a:rPr>
              <a:t>bereiken</a:t>
            </a:r>
            <a:r>
              <a:rPr lang="en-US" sz="2000" dirty="0">
                <a:latin typeface="Calibri" panose="020F0502020204030204" pitchFamily="34" charset="0"/>
                <a:cs typeface="Calibri" panose="020F0502020204030204" pitchFamily="34" charset="0"/>
              </a:rPr>
              <a:t> van </a:t>
            </a:r>
            <a:r>
              <a:rPr lang="en-US" sz="2000" dirty="0" err="1">
                <a:latin typeface="Calibri" panose="020F0502020204030204" pitchFamily="34" charset="0"/>
                <a:cs typeface="Calibri" panose="020F0502020204030204" pitchFamily="34" charset="0"/>
              </a:rPr>
              <a:t>instructieniveau</a:t>
            </a:r>
            <a:r>
              <a:rPr lang="en-US" sz="2000" dirty="0">
                <a:latin typeface="Calibri" panose="020F0502020204030204" pitchFamily="34" charset="0"/>
                <a:cs typeface="Calibri" panose="020F0502020204030204" pitchFamily="34" charset="0"/>
              </a:rPr>
              <a:t> AVI E5 </a:t>
            </a:r>
            <a:r>
              <a:rPr lang="en-US" sz="2000" dirty="0" err="1">
                <a:latin typeface="Calibri" panose="020F0502020204030204" pitchFamily="34" charset="0"/>
                <a:cs typeface="Calibri" panose="020F0502020204030204" pitchFamily="34" charset="0"/>
              </a:rPr>
              <a:t>na</a:t>
            </a:r>
            <a:r>
              <a:rPr lang="en-US" sz="2000" dirty="0">
                <a:latin typeface="Calibri" panose="020F0502020204030204" pitchFamily="34" charset="0"/>
                <a:cs typeface="Calibri" panose="020F0502020204030204" pitchFamily="34" charset="0"/>
              </a:rPr>
              <a:t> </a:t>
            </a:r>
          </a:p>
          <a:p>
            <a:pPr marL="0" indent="0" defTabSz="914400">
              <a:lnSpc>
                <a:spcPct val="90000"/>
              </a:lnSpc>
              <a:spcAft>
                <a:spcPts val="600"/>
              </a:spcAft>
              <a:buClr>
                <a:schemeClr val="accent1"/>
              </a:buClr>
              <a:buFont typeface="Calibri" panose="020F0502020204030204" pitchFamily="34" charset="0"/>
              <a:buNone/>
            </a:pPr>
            <a:r>
              <a:rPr lang="en-US" sz="2000" dirty="0">
                <a:latin typeface="Calibri" panose="020F0502020204030204" pitchFamily="34" charset="0"/>
                <a:cs typeface="Calibri" panose="020F0502020204030204" pitchFamily="34" charset="0"/>
              </a:rPr>
              <a:t>      1 ½ tot 2 </a:t>
            </a:r>
            <a:r>
              <a:rPr lang="en-US" sz="2000" dirty="0" err="1">
                <a:latin typeface="Calibri" panose="020F0502020204030204" pitchFamily="34" charset="0"/>
                <a:cs typeface="Calibri" panose="020F0502020204030204" pitchFamily="34" charset="0"/>
              </a:rPr>
              <a:t>jaar</a:t>
            </a:r>
            <a:r>
              <a:rPr lang="en-US" sz="2000" dirty="0">
                <a:latin typeface="Calibri" panose="020F0502020204030204" pitchFamily="34" charset="0"/>
                <a:cs typeface="Calibri" panose="020F0502020204030204" pitchFamily="34" charset="0"/>
              </a:rPr>
              <a:t>.</a:t>
            </a:r>
          </a:p>
        </p:txBody>
      </p:sp>
      <p:sp>
        <p:nvSpPr>
          <p:cNvPr id="11" name="Tekstvak 10">
            <a:extLst>
              <a:ext uri="{FF2B5EF4-FFF2-40B4-BE49-F238E27FC236}">
                <a16:creationId xmlns:a16="http://schemas.microsoft.com/office/drawing/2014/main" id="{BA8F873B-0FDA-594D-1D59-D99D70142DAC}"/>
              </a:ext>
            </a:extLst>
          </p:cNvPr>
          <p:cNvSpPr txBox="1"/>
          <p:nvPr/>
        </p:nvSpPr>
        <p:spPr>
          <a:xfrm>
            <a:off x="4543160" y="3968684"/>
            <a:ext cx="6778431" cy="917174"/>
          </a:xfrm>
          <a:prstGeom prst="rect">
            <a:avLst/>
          </a:prstGeom>
          <a:noFill/>
        </p:spPr>
        <p:txBody>
          <a:bodyPr wrap="square">
            <a:spAutoFit/>
          </a:bodyPr>
          <a:lstStyle/>
          <a:p>
            <a:pPr marL="0" indent="0" defTabSz="914400">
              <a:lnSpc>
                <a:spcPct val="90000"/>
              </a:lnSpc>
              <a:spcAft>
                <a:spcPts val="600"/>
              </a:spcAft>
              <a:buClr>
                <a:schemeClr val="accent1"/>
              </a:buClr>
              <a:buFont typeface="Calibri" panose="020F0502020204030204" pitchFamily="34" charset="0"/>
              <a:buNone/>
            </a:pPr>
            <a:endParaRPr lang="en-US" dirty="0">
              <a:latin typeface="Calibri" panose="020F0502020204030204" pitchFamily="34" charset="0"/>
              <a:cs typeface="Calibri" panose="020F0502020204030204" pitchFamily="34" charset="0"/>
            </a:endParaRPr>
          </a:p>
          <a:p>
            <a:pPr marL="0" indent="0" algn="ctr" defTabSz="914400">
              <a:lnSpc>
                <a:spcPct val="90000"/>
              </a:lnSpc>
              <a:spcAft>
                <a:spcPts val="600"/>
              </a:spcAft>
              <a:buClr>
                <a:schemeClr val="accent1"/>
              </a:buClr>
              <a:buFont typeface="Calibri" panose="020F0502020204030204" pitchFamily="34" charset="0"/>
              <a:buNone/>
            </a:pPr>
            <a:r>
              <a:rPr lang="en-US" i="1" dirty="0">
                <a:latin typeface="Calibri" panose="020F0502020204030204" pitchFamily="34" charset="0"/>
                <a:cs typeface="Calibri" panose="020F0502020204030204" pitchFamily="34" charset="0"/>
              </a:rPr>
              <a:t>De </a:t>
            </a:r>
            <a:r>
              <a:rPr lang="en-US" i="1" dirty="0" err="1">
                <a:latin typeface="Calibri" panose="020F0502020204030204" pitchFamily="34" charset="0"/>
                <a:cs typeface="Calibri" panose="020F0502020204030204" pitchFamily="34" charset="0"/>
              </a:rPr>
              <a:t>duur</a:t>
            </a:r>
            <a:r>
              <a:rPr lang="en-US" i="1" dirty="0">
                <a:latin typeface="Calibri" panose="020F0502020204030204" pitchFamily="34" charset="0"/>
                <a:cs typeface="Calibri" panose="020F0502020204030204" pitchFamily="34" charset="0"/>
              </a:rPr>
              <a:t> van de </a:t>
            </a:r>
            <a:r>
              <a:rPr lang="en-US" i="1" dirty="0" err="1">
                <a:latin typeface="Calibri" panose="020F0502020204030204" pitchFamily="34" charset="0"/>
                <a:cs typeface="Calibri" panose="020F0502020204030204" pitchFamily="34" charset="0"/>
              </a:rPr>
              <a:t>trajecten</a:t>
            </a:r>
            <a:r>
              <a:rPr lang="en-US" i="1" dirty="0">
                <a:latin typeface="Calibri" panose="020F0502020204030204" pitchFamily="34" charset="0"/>
                <a:cs typeface="Calibri" panose="020F0502020204030204" pitchFamily="34" charset="0"/>
              </a:rPr>
              <a:t> </a:t>
            </a:r>
            <a:r>
              <a:rPr lang="en-US" i="1" dirty="0" err="1">
                <a:latin typeface="Calibri" panose="020F0502020204030204" pitchFamily="34" charset="0"/>
                <a:cs typeface="Calibri" panose="020F0502020204030204" pitchFamily="34" charset="0"/>
              </a:rPr>
              <a:t>komt</a:t>
            </a:r>
            <a:r>
              <a:rPr lang="en-US" i="1" dirty="0">
                <a:latin typeface="Calibri" panose="020F0502020204030204" pitchFamily="34" charset="0"/>
                <a:cs typeface="Calibri" panose="020F0502020204030204" pitchFamily="34" charset="0"/>
              </a:rPr>
              <a:t> </a:t>
            </a:r>
            <a:r>
              <a:rPr lang="en-US" i="1" dirty="0" err="1">
                <a:latin typeface="Calibri" panose="020F0502020204030204" pitchFamily="34" charset="0"/>
                <a:cs typeface="Calibri" panose="020F0502020204030204" pitchFamily="34" charset="0"/>
              </a:rPr>
              <a:t>overeen</a:t>
            </a:r>
            <a:r>
              <a:rPr lang="en-US" i="1" dirty="0">
                <a:latin typeface="Calibri" panose="020F0502020204030204" pitchFamily="34" charset="0"/>
                <a:cs typeface="Calibri" panose="020F0502020204030204" pitchFamily="34" charset="0"/>
              </a:rPr>
              <a:t> met de </a:t>
            </a:r>
            <a:r>
              <a:rPr lang="en-US" i="1" dirty="0" err="1">
                <a:latin typeface="Calibri" panose="020F0502020204030204" pitchFamily="34" charset="0"/>
                <a:cs typeface="Calibri" panose="020F0502020204030204" pitchFamily="34" charset="0"/>
              </a:rPr>
              <a:t>leertijd</a:t>
            </a:r>
            <a:r>
              <a:rPr lang="en-US" i="1" dirty="0">
                <a:latin typeface="Calibri" panose="020F0502020204030204" pitchFamily="34" charset="0"/>
                <a:cs typeface="Calibri" panose="020F0502020204030204" pitchFamily="34" charset="0"/>
              </a:rPr>
              <a:t> van 12 tot 18 </a:t>
            </a:r>
            <a:r>
              <a:rPr lang="en-US" i="1" dirty="0" err="1">
                <a:latin typeface="Calibri" panose="020F0502020204030204" pitchFamily="34" charset="0"/>
                <a:cs typeface="Calibri" panose="020F0502020204030204" pitchFamily="34" charset="0"/>
              </a:rPr>
              <a:t>maanden</a:t>
            </a:r>
            <a:r>
              <a:rPr lang="en-US" i="1" dirty="0">
                <a:latin typeface="Calibri" panose="020F0502020204030204" pitchFamily="34" charset="0"/>
                <a:cs typeface="Calibri" panose="020F0502020204030204" pitchFamily="34" charset="0"/>
              </a:rPr>
              <a:t> (die </a:t>
            </a:r>
            <a:r>
              <a:rPr lang="en-US" i="1" dirty="0" err="1">
                <a:latin typeface="Calibri" panose="020F0502020204030204" pitchFamily="34" charset="0"/>
                <a:cs typeface="Calibri" panose="020F0502020204030204" pitchFamily="34" charset="0"/>
              </a:rPr>
              <a:t>volgens</a:t>
            </a:r>
            <a:r>
              <a:rPr lang="en-US" i="1" dirty="0">
                <a:latin typeface="Calibri" panose="020F0502020204030204" pitchFamily="34" charset="0"/>
                <a:cs typeface="Calibri" panose="020F0502020204030204" pitchFamily="34" charset="0"/>
              </a:rPr>
              <a:t> </a:t>
            </a:r>
            <a:r>
              <a:rPr lang="en-US" i="1" dirty="0" err="1">
                <a:latin typeface="Calibri" panose="020F0502020204030204" pitchFamily="34" charset="0"/>
                <a:cs typeface="Calibri" panose="020F0502020204030204" pitchFamily="34" charset="0"/>
              </a:rPr>
              <a:t>Blomert</a:t>
            </a:r>
            <a:r>
              <a:rPr lang="en-US" i="1" dirty="0">
                <a:latin typeface="Calibri" panose="020F0502020204030204" pitchFamily="34" charset="0"/>
                <a:cs typeface="Calibri" panose="020F0502020204030204" pitchFamily="34" charset="0"/>
              </a:rPr>
              <a:t> </a:t>
            </a:r>
            <a:r>
              <a:rPr lang="en-US" i="1" dirty="0" err="1">
                <a:latin typeface="Calibri" panose="020F0502020204030204" pitchFamily="34" charset="0"/>
                <a:cs typeface="Calibri" panose="020F0502020204030204" pitchFamily="34" charset="0"/>
              </a:rPr>
              <a:t>nodig</a:t>
            </a:r>
            <a:r>
              <a:rPr lang="en-US" i="1" dirty="0">
                <a:latin typeface="Calibri" panose="020F0502020204030204" pitchFamily="34" charset="0"/>
                <a:cs typeface="Calibri" panose="020F0502020204030204" pitchFamily="34" charset="0"/>
              </a:rPr>
              <a:t> </a:t>
            </a:r>
            <a:r>
              <a:rPr lang="en-US" i="1" dirty="0" err="1">
                <a:latin typeface="Calibri" panose="020F0502020204030204" pitchFamily="34" charset="0"/>
                <a:cs typeface="Calibri" panose="020F0502020204030204" pitchFamily="34" charset="0"/>
              </a:rPr>
              <a:t>zijn</a:t>
            </a:r>
            <a:r>
              <a:rPr lang="en-US" i="1" dirty="0">
                <a:latin typeface="Calibri" panose="020F0502020204030204" pitchFamily="34" charset="0"/>
                <a:cs typeface="Calibri" panose="020F0502020204030204" pitchFamily="34" charset="0"/>
              </a:rPr>
              <a:t> </a:t>
            </a:r>
            <a:r>
              <a:rPr lang="en-US" i="1" dirty="0" err="1">
                <a:latin typeface="Calibri" panose="020F0502020204030204" pitchFamily="34" charset="0"/>
                <a:cs typeface="Calibri" panose="020F0502020204030204" pitchFamily="34" charset="0"/>
              </a:rPr>
              <a:t>voor</a:t>
            </a:r>
            <a:r>
              <a:rPr lang="en-US" i="1" dirty="0">
                <a:latin typeface="Calibri" panose="020F0502020204030204" pitchFamily="34" charset="0"/>
                <a:cs typeface="Calibri" panose="020F0502020204030204" pitchFamily="34" charset="0"/>
              </a:rPr>
              <a:t> remedial teaching).</a:t>
            </a:r>
          </a:p>
        </p:txBody>
      </p:sp>
    </p:spTree>
    <p:extLst>
      <p:ext uri="{BB962C8B-B14F-4D97-AF65-F5344CB8AC3E}">
        <p14:creationId xmlns:p14="http://schemas.microsoft.com/office/powerpoint/2010/main" val="12409123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Rectangle 29">
            <a:extLst>
              <a:ext uri="{FF2B5EF4-FFF2-40B4-BE49-F238E27FC236}">
                <a16:creationId xmlns:a16="http://schemas.microsoft.com/office/drawing/2014/main" id="{600B5AE2-C5CC-499C-8F2D-249888BE22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45" name="Rectangle 31">
            <a:extLst>
              <a:ext uri="{FF2B5EF4-FFF2-40B4-BE49-F238E27FC236}">
                <a16:creationId xmlns:a16="http://schemas.microsoft.com/office/drawing/2014/main" id="{BA7A3698-B350-40E5-8475-9BCC41A089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cxnSp>
        <p:nvCxnSpPr>
          <p:cNvPr id="46" name="Straight Connector 33">
            <a:extLst>
              <a:ext uri="{FF2B5EF4-FFF2-40B4-BE49-F238E27FC236}">
                <a16:creationId xmlns:a16="http://schemas.microsoft.com/office/drawing/2014/main" id="{0AC655C7-EC94-4BE6-84C8-2F9EFBBB278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85BA63D1-EF18-937B-4B96-E671FFEF1283}"/>
              </a:ext>
            </a:extLst>
          </p:cNvPr>
          <p:cNvSpPr>
            <a:spLocks noGrp="1"/>
          </p:cNvSpPr>
          <p:nvPr>
            <p:ph type="title"/>
          </p:nvPr>
        </p:nvSpPr>
        <p:spPr>
          <a:xfrm>
            <a:off x="1097280" y="286603"/>
            <a:ext cx="10058400" cy="1450757"/>
          </a:xfrm>
        </p:spPr>
        <p:txBody>
          <a:bodyPr vert="horz" lIns="91440" tIns="45720" rIns="91440" bIns="45720" rtlCol="0" anchor="b">
            <a:normAutofit/>
          </a:bodyPr>
          <a:lstStyle/>
          <a:p>
            <a:r>
              <a:rPr lang="en-US" kern="1200" spc="-50" baseline="0" dirty="0">
                <a:solidFill>
                  <a:schemeClr val="tx1">
                    <a:lumMod val="75000"/>
                    <a:lumOff val="25000"/>
                  </a:schemeClr>
                </a:solidFill>
                <a:latin typeface="+mj-lt"/>
                <a:ea typeface="+mj-ea"/>
                <a:cs typeface="+mj-cs"/>
              </a:rPr>
              <a:t>De drie leerwegen binnen TNL</a:t>
            </a:r>
          </a:p>
        </p:txBody>
      </p:sp>
      <p:pic>
        <p:nvPicPr>
          <p:cNvPr id="8" name="Picture 2">
            <a:extLst>
              <a:ext uri="{FF2B5EF4-FFF2-40B4-BE49-F238E27FC236}">
                <a16:creationId xmlns:a16="http://schemas.microsoft.com/office/drawing/2014/main" id="{638A37FB-4D52-E551-92A2-863E230347F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0833"/>
          <a:stretch/>
        </p:blipFill>
        <p:spPr bwMode="auto">
          <a:xfrm>
            <a:off x="1076432" y="1916318"/>
            <a:ext cx="3094997" cy="3471012"/>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kstvak 3">
            <a:extLst>
              <a:ext uri="{FF2B5EF4-FFF2-40B4-BE49-F238E27FC236}">
                <a16:creationId xmlns:a16="http://schemas.microsoft.com/office/drawing/2014/main" id="{6E4EF2D2-D74E-C887-2CA2-9E9CB6692331}"/>
              </a:ext>
            </a:extLst>
          </p:cNvPr>
          <p:cNvSpPr txBox="1"/>
          <p:nvPr/>
        </p:nvSpPr>
        <p:spPr>
          <a:xfrm>
            <a:off x="4762599" y="2023915"/>
            <a:ext cx="6515947" cy="4023360"/>
          </a:xfrm>
          <a:prstGeom prst="rect">
            <a:avLst/>
          </a:prstGeom>
        </p:spPr>
        <p:txBody>
          <a:bodyPr vert="horz" lIns="0" tIns="45720" rIns="0" bIns="45720" rtlCol="0">
            <a:normAutofit/>
          </a:bodyPr>
          <a:lstStyle/>
          <a:p>
            <a:pPr marL="0" marR="0" lvl="0" indent="0" defTabSz="914400" fontAlgn="auto">
              <a:lnSpc>
                <a:spcPct val="90000"/>
              </a:lnSpc>
              <a:spcBef>
                <a:spcPct val="20000"/>
              </a:spcBef>
              <a:spcAft>
                <a:spcPts val="0"/>
              </a:spcAft>
              <a:buClr>
                <a:schemeClr val="accent1"/>
              </a:buClr>
              <a:buSzPct val="100000"/>
              <a:buFont typeface="Calibri" panose="020F0502020204030204" pitchFamily="34" charset="0"/>
              <a:buNone/>
              <a:tabLst/>
              <a:defRPr/>
            </a:pPr>
            <a:r>
              <a:rPr kumimoji="0" lang="en-US" sz="2000" b="0" i="0" u="none" strike="noStrike" cap="none" spc="0" normalizeH="0" baseline="0" noProof="0" dirty="0">
                <a:ln>
                  <a:noFill/>
                </a:ln>
                <a:effectLst/>
                <a:uLnTx/>
                <a:uFillTx/>
              </a:rPr>
              <a:t>Drie leerwegen zijn mogelijk ( zie aangereikt overzicht)</a:t>
            </a:r>
          </a:p>
          <a:p>
            <a:pPr marL="457200" marR="0" lvl="0" indent="-457200" defTabSz="914400" fontAlgn="auto">
              <a:lnSpc>
                <a:spcPct val="90000"/>
              </a:lnSpc>
              <a:spcBef>
                <a:spcPct val="20000"/>
              </a:spcBef>
              <a:spcAft>
                <a:spcPts val="0"/>
              </a:spcAft>
              <a:buClr>
                <a:schemeClr val="accent1"/>
              </a:buClr>
              <a:buSzPct val="100000"/>
              <a:buFont typeface="Calibri" panose="020F0502020204030204" pitchFamily="34" charset="0"/>
              <a:buAutoNum type="arabicPeriod"/>
              <a:tabLst/>
              <a:defRPr/>
            </a:pPr>
            <a:r>
              <a:rPr kumimoji="0" lang="en-US" sz="2000" b="0" i="0" u="none" strike="noStrike" cap="none" spc="0" normalizeH="0" baseline="0" noProof="0" dirty="0">
                <a:ln>
                  <a:noFill/>
                </a:ln>
                <a:effectLst/>
                <a:uLnTx/>
                <a:uFillTx/>
              </a:rPr>
              <a:t> de leesdelenweg</a:t>
            </a:r>
          </a:p>
          <a:p>
            <a:pPr marL="457200" marR="0" lvl="0" indent="-457200" defTabSz="914400" fontAlgn="auto">
              <a:lnSpc>
                <a:spcPct val="90000"/>
              </a:lnSpc>
              <a:spcBef>
                <a:spcPct val="20000"/>
              </a:spcBef>
              <a:spcAft>
                <a:spcPts val="0"/>
              </a:spcAft>
              <a:buClr>
                <a:schemeClr val="accent1"/>
              </a:buClr>
              <a:buSzPct val="100000"/>
              <a:buFont typeface="Calibri" panose="020F0502020204030204" pitchFamily="34" charset="0"/>
              <a:buAutoNum type="arabicPeriod"/>
              <a:tabLst/>
              <a:defRPr/>
            </a:pPr>
            <a:r>
              <a:rPr kumimoji="0" lang="en-US" sz="2000" b="0" i="0" u="none" strike="noStrike" cap="none" spc="0" normalizeH="0" baseline="0" noProof="0" dirty="0">
                <a:ln>
                  <a:noFill/>
                </a:ln>
                <a:effectLst/>
                <a:uLnTx/>
                <a:uFillTx/>
              </a:rPr>
              <a:t> de verkorte leesdelenweg</a:t>
            </a:r>
          </a:p>
          <a:p>
            <a:pPr marL="457200" marR="0" lvl="0" indent="-457200" defTabSz="914400" fontAlgn="auto">
              <a:lnSpc>
                <a:spcPct val="90000"/>
              </a:lnSpc>
              <a:spcBef>
                <a:spcPct val="20000"/>
              </a:spcBef>
              <a:spcAft>
                <a:spcPts val="0"/>
              </a:spcAft>
              <a:buClr>
                <a:schemeClr val="accent1"/>
              </a:buClr>
              <a:buSzPct val="100000"/>
              <a:buFont typeface="Calibri" panose="020F0502020204030204" pitchFamily="34" charset="0"/>
              <a:buAutoNum type="arabicPeriod"/>
              <a:tabLst/>
              <a:defRPr/>
            </a:pPr>
            <a:r>
              <a:rPr kumimoji="0" lang="en-US" sz="2000" b="0" i="0" u="none" strike="noStrike" cap="none" spc="0" normalizeH="0" baseline="0" noProof="0" dirty="0">
                <a:ln>
                  <a:noFill/>
                </a:ln>
                <a:effectLst/>
                <a:uLnTx/>
                <a:uFillTx/>
              </a:rPr>
              <a:t> de dolle Drietjesweg</a:t>
            </a:r>
          </a:p>
          <a:p>
            <a:pPr marR="0" lvl="0" defTabSz="914400" fontAlgn="auto">
              <a:lnSpc>
                <a:spcPct val="90000"/>
              </a:lnSpc>
              <a:spcBef>
                <a:spcPct val="20000"/>
              </a:spcBef>
              <a:spcAft>
                <a:spcPts val="0"/>
              </a:spcAft>
              <a:buClr>
                <a:schemeClr val="accent1"/>
              </a:buClr>
              <a:buSzPct val="100000"/>
              <a:tabLst/>
              <a:defRPr/>
            </a:pPr>
            <a:endParaRPr kumimoji="0" lang="en-US" sz="2000" b="0" i="0" u="none" strike="noStrike" cap="none" spc="0" normalizeH="0" baseline="0" noProof="0" dirty="0">
              <a:ln>
                <a:noFill/>
              </a:ln>
              <a:solidFill>
                <a:schemeClr val="tx1">
                  <a:lumMod val="75000"/>
                  <a:lumOff val="25000"/>
                </a:schemeClr>
              </a:solidFill>
              <a:effectLst/>
              <a:uLnTx/>
              <a:uFillTx/>
            </a:endParaRPr>
          </a:p>
          <a:p>
            <a:pPr marL="0" marR="0" lvl="0" indent="0" defTabSz="914400" fontAlgn="auto">
              <a:lnSpc>
                <a:spcPct val="90000"/>
              </a:lnSpc>
              <a:spcBef>
                <a:spcPct val="20000"/>
              </a:spcBef>
              <a:spcAft>
                <a:spcPts val="0"/>
              </a:spcAft>
              <a:buClr>
                <a:schemeClr val="accent1"/>
              </a:buClr>
              <a:buSzPct val="100000"/>
              <a:buFont typeface="Calibri" panose="020F0502020204030204" pitchFamily="34" charset="0"/>
              <a:buNone/>
              <a:tabLst/>
              <a:defRPr/>
            </a:pPr>
            <a:r>
              <a:rPr kumimoji="0" lang="en-US" sz="2000" b="0" i="0" u="none" strike="noStrike" cap="none" spc="0" normalizeH="0" baseline="0" noProof="0" dirty="0">
                <a:ln>
                  <a:noFill/>
                </a:ln>
                <a:effectLst/>
                <a:uLnTx/>
                <a:uFillTx/>
              </a:rPr>
              <a:t> De keuze van de weg wordt </a:t>
            </a:r>
            <a:r>
              <a:rPr kumimoji="0" lang="en-US" sz="2000" b="0" i="0" u="none" strike="noStrike" cap="none" spc="0" normalizeH="0" baseline="0" noProof="0" dirty="0" err="1">
                <a:ln>
                  <a:noFill/>
                </a:ln>
                <a:effectLst/>
                <a:uLnTx/>
                <a:uFillTx/>
              </a:rPr>
              <a:t>bepaald</a:t>
            </a:r>
            <a:r>
              <a:rPr kumimoji="0" lang="en-US" sz="2000" b="0" i="0" u="none" strike="noStrike" cap="none" spc="0" normalizeH="0" baseline="0" noProof="0" dirty="0">
                <a:ln>
                  <a:noFill/>
                </a:ln>
                <a:effectLst/>
                <a:uLnTx/>
                <a:uFillTx/>
              </a:rPr>
              <a:t> door:</a:t>
            </a:r>
          </a:p>
          <a:p>
            <a:pPr marL="342900" marR="0" lvl="0" indent="-342900" defTabSz="914400" fontAlgn="auto">
              <a:lnSpc>
                <a:spcPct val="90000"/>
              </a:lnSpc>
              <a:spcBef>
                <a:spcPct val="20000"/>
              </a:spcBef>
              <a:spcAft>
                <a:spcPts val="0"/>
              </a:spcAft>
              <a:buClr>
                <a:schemeClr val="accent1"/>
              </a:buClr>
              <a:buSzPct val="100000"/>
              <a:buFont typeface="Wingdings" panose="05000000000000000000" pitchFamily="2" charset="2"/>
              <a:buChar char="§"/>
              <a:tabLst/>
              <a:defRPr/>
            </a:pPr>
            <a:r>
              <a:rPr kumimoji="0" lang="en-US" sz="2000" b="0" i="0" u="none" strike="noStrike" cap="none" spc="0" normalizeH="0" baseline="0" noProof="0" dirty="0" err="1">
                <a:ln>
                  <a:noFill/>
                </a:ln>
                <a:effectLst/>
                <a:uLnTx/>
                <a:uFillTx/>
              </a:rPr>
              <a:t>resultaten</a:t>
            </a:r>
            <a:r>
              <a:rPr kumimoji="0" lang="en-US" sz="2000" b="0" i="0" u="none" strike="noStrike" cap="none" spc="0" normalizeH="0" baseline="0" noProof="0" dirty="0">
                <a:ln>
                  <a:noFill/>
                </a:ln>
                <a:effectLst/>
                <a:uLnTx/>
                <a:uFillTx/>
              </a:rPr>
              <a:t> op de toetsen van eind </a:t>
            </a:r>
            <a:r>
              <a:rPr kumimoji="0" lang="en-US" sz="2000" b="0" i="0" u="none" strike="noStrike" cap="none" spc="0" normalizeH="0" baseline="0" noProof="0" dirty="0" err="1">
                <a:ln>
                  <a:noFill/>
                </a:ln>
                <a:effectLst/>
                <a:uLnTx/>
                <a:uFillTx/>
              </a:rPr>
              <a:t>deel</a:t>
            </a:r>
            <a:r>
              <a:rPr kumimoji="0" lang="en-US" sz="2000" b="0" i="0" u="none" strike="noStrike" cap="none" spc="0" normalizeH="0" baseline="0" noProof="0" dirty="0">
                <a:ln>
                  <a:noFill/>
                </a:ln>
                <a:effectLst/>
                <a:uLnTx/>
                <a:uFillTx/>
              </a:rPr>
              <a:t> 2</a:t>
            </a:r>
            <a:endParaRPr lang="en-US" sz="2000" dirty="0"/>
          </a:p>
          <a:p>
            <a:pPr marL="342900" marR="0" lvl="0" indent="-342900" defTabSz="914400" fontAlgn="auto">
              <a:lnSpc>
                <a:spcPct val="90000"/>
              </a:lnSpc>
              <a:spcBef>
                <a:spcPct val="20000"/>
              </a:spcBef>
              <a:spcAft>
                <a:spcPts val="0"/>
              </a:spcAft>
              <a:buClr>
                <a:schemeClr val="accent1"/>
              </a:buClr>
              <a:buSzPct val="100000"/>
              <a:buFont typeface="Wingdings" panose="05000000000000000000" pitchFamily="2" charset="2"/>
              <a:buChar char="§"/>
              <a:tabLst/>
              <a:defRPr/>
            </a:pPr>
            <a:r>
              <a:rPr kumimoji="0" lang="en-US" sz="2000" b="0" i="0" u="none" strike="noStrike" cap="none" spc="0" normalizeH="0" baseline="0" noProof="0" dirty="0">
                <a:ln>
                  <a:noFill/>
                </a:ln>
                <a:effectLst/>
                <a:uLnTx/>
                <a:uFillTx/>
              </a:rPr>
              <a:t>het type </a:t>
            </a:r>
            <a:r>
              <a:rPr kumimoji="0" lang="en-US" sz="2000" b="0" i="0" u="none" strike="noStrike" cap="none" spc="0" normalizeH="0" baseline="0" noProof="0" dirty="0" err="1">
                <a:ln>
                  <a:noFill/>
                </a:ln>
                <a:effectLst/>
                <a:uLnTx/>
                <a:uFillTx/>
              </a:rPr>
              <a:t>lezer</a:t>
            </a:r>
            <a:r>
              <a:rPr kumimoji="0" lang="en-US" sz="2000" b="0" i="0" u="none" strike="noStrike" cap="none" spc="0" normalizeH="0" baseline="0" noProof="0" dirty="0">
                <a:ln>
                  <a:noFill/>
                </a:ln>
                <a:effectLst/>
                <a:uLnTx/>
                <a:uFillTx/>
              </a:rPr>
              <a:t>: sterk radend niet afslaan naar de </a:t>
            </a:r>
            <a:r>
              <a:rPr kumimoji="0" lang="en-US" sz="2000" b="0" i="0" u="none" strike="noStrike" cap="none" spc="0" normalizeH="0" baseline="0" noProof="0" dirty="0" err="1">
                <a:ln>
                  <a:noFill/>
                </a:ln>
                <a:effectLst/>
                <a:uLnTx/>
                <a:uFillTx/>
              </a:rPr>
              <a:t>verkorte</a:t>
            </a:r>
            <a:r>
              <a:rPr kumimoji="0" lang="en-US" sz="2000" b="0" i="0" u="none" strike="noStrike" cap="none" spc="0" normalizeH="0" baseline="0" noProof="0" dirty="0">
                <a:ln>
                  <a:noFill/>
                </a:ln>
                <a:effectLst/>
                <a:uLnTx/>
                <a:uFillTx/>
              </a:rPr>
              <a:t> </a:t>
            </a:r>
            <a:r>
              <a:rPr kumimoji="0" lang="en-US" sz="2000" b="0" i="0" u="none" strike="noStrike" cap="none" spc="0" normalizeH="0" baseline="0" noProof="0" dirty="0" err="1">
                <a:ln>
                  <a:noFill/>
                </a:ln>
                <a:effectLst/>
                <a:uLnTx/>
                <a:uFillTx/>
              </a:rPr>
              <a:t>weg</a:t>
            </a:r>
            <a:endParaRPr kumimoji="0" lang="en-US" sz="2000" b="0" i="0" u="none" strike="noStrike" cap="none" spc="0" normalizeH="0" baseline="0" noProof="0" dirty="0">
              <a:ln>
                <a:noFill/>
              </a:ln>
              <a:effectLst/>
              <a:uLnTx/>
              <a:uFillTx/>
            </a:endParaRPr>
          </a:p>
          <a:p>
            <a:pPr marL="342900" marR="0" lvl="0" indent="-342900" defTabSz="914400" fontAlgn="auto">
              <a:lnSpc>
                <a:spcPct val="90000"/>
              </a:lnSpc>
              <a:spcBef>
                <a:spcPct val="20000"/>
              </a:spcBef>
              <a:spcAft>
                <a:spcPts val="0"/>
              </a:spcAft>
              <a:buClr>
                <a:schemeClr val="accent1"/>
              </a:buClr>
              <a:buSzPct val="100000"/>
              <a:buFont typeface="Wingdings" panose="05000000000000000000" pitchFamily="2" charset="2"/>
              <a:buChar char="§"/>
              <a:tabLst/>
              <a:defRPr/>
            </a:pPr>
            <a:r>
              <a:rPr kumimoji="0" lang="en-US" sz="2000" b="0" i="0" u="none" strike="noStrike" cap="none" spc="0" normalizeH="0" baseline="0" noProof="0" dirty="0" err="1">
                <a:ln>
                  <a:noFill/>
                </a:ln>
                <a:effectLst/>
                <a:uLnTx/>
                <a:uFillTx/>
              </a:rPr>
              <a:t>zeer</a:t>
            </a:r>
            <a:r>
              <a:rPr kumimoji="0" lang="en-US" sz="2000" b="0" i="0" u="none" strike="noStrike" cap="none" spc="0" normalizeH="0" baseline="0" noProof="0" dirty="0">
                <a:ln>
                  <a:noFill/>
                </a:ln>
                <a:effectLst/>
                <a:uLnTx/>
                <a:uFillTx/>
              </a:rPr>
              <a:t> </a:t>
            </a:r>
            <a:r>
              <a:rPr kumimoji="0" lang="en-US" sz="2000" b="0" i="0" u="none" strike="noStrike" cap="none" spc="0" normalizeH="0" baseline="0" noProof="0" dirty="0" err="1">
                <a:ln>
                  <a:noFill/>
                </a:ln>
                <a:effectLst/>
                <a:uLnTx/>
                <a:uFillTx/>
              </a:rPr>
              <a:t>zwakke</a:t>
            </a:r>
            <a:r>
              <a:rPr kumimoji="0" lang="en-US" sz="2000" b="0" i="0" u="none" strike="noStrike" cap="none" spc="0" normalizeH="0" baseline="0" noProof="0" dirty="0">
                <a:ln>
                  <a:noFill/>
                </a:ln>
                <a:effectLst/>
                <a:uLnTx/>
                <a:uFillTx/>
              </a:rPr>
              <a:t> </a:t>
            </a:r>
            <a:r>
              <a:rPr kumimoji="0" lang="en-US" sz="2000" b="0" i="0" u="none" strike="noStrike" cap="none" spc="0" normalizeH="0" baseline="0" noProof="0" dirty="0" err="1">
                <a:ln>
                  <a:noFill/>
                </a:ln>
                <a:effectLst/>
                <a:uLnTx/>
                <a:uFillTx/>
              </a:rPr>
              <a:t>dyslectici</a:t>
            </a:r>
            <a:r>
              <a:rPr kumimoji="0" lang="en-US" sz="2000" b="0" i="0" u="none" strike="noStrike" cap="none" spc="0" normalizeH="0" baseline="0" noProof="0" dirty="0">
                <a:ln>
                  <a:noFill/>
                </a:ln>
                <a:effectLst/>
                <a:uLnTx/>
                <a:uFillTx/>
              </a:rPr>
              <a:t>: dolle drietjesweg</a:t>
            </a:r>
          </a:p>
        </p:txBody>
      </p:sp>
    </p:spTree>
    <p:extLst>
      <p:ext uri="{BB962C8B-B14F-4D97-AF65-F5344CB8AC3E}">
        <p14:creationId xmlns:p14="http://schemas.microsoft.com/office/powerpoint/2010/main" val="13572775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BF28F3-3EDC-4737-8905-242965079E38}"/>
              </a:ext>
            </a:extLst>
          </p:cNvPr>
          <p:cNvSpPr>
            <a:spLocks noGrp="1"/>
          </p:cNvSpPr>
          <p:nvPr>
            <p:ph type="title"/>
          </p:nvPr>
        </p:nvSpPr>
        <p:spPr/>
        <p:txBody>
          <a:bodyPr/>
          <a:lstStyle/>
          <a:p>
            <a:r>
              <a:rPr lang="nl-NL" dirty="0"/>
              <a:t>Waarom overstappen </a:t>
            </a:r>
            <a:endParaRPr lang="nl-NL" i="1" dirty="0"/>
          </a:p>
        </p:txBody>
      </p:sp>
      <p:graphicFrame>
        <p:nvGraphicFramePr>
          <p:cNvPr id="4" name="Tabel 4">
            <a:extLst>
              <a:ext uri="{FF2B5EF4-FFF2-40B4-BE49-F238E27FC236}">
                <a16:creationId xmlns:a16="http://schemas.microsoft.com/office/drawing/2014/main" id="{85030675-10EE-4ACD-8AF9-F3BFA857CC67}"/>
              </a:ext>
            </a:extLst>
          </p:cNvPr>
          <p:cNvGraphicFramePr>
            <a:graphicFrameLocks noGrp="1"/>
          </p:cNvGraphicFramePr>
          <p:nvPr>
            <p:ph idx="1"/>
            <p:extLst>
              <p:ext uri="{D42A27DB-BD31-4B8C-83A1-F6EECF244321}">
                <p14:modId xmlns:p14="http://schemas.microsoft.com/office/powerpoint/2010/main" val="3969809105"/>
              </p:ext>
            </p:extLst>
          </p:nvPr>
        </p:nvGraphicFramePr>
        <p:xfrm>
          <a:off x="1096963" y="1846263"/>
          <a:ext cx="10058400" cy="3484880"/>
        </p:xfrm>
        <a:graphic>
          <a:graphicData uri="http://schemas.openxmlformats.org/drawingml/2006/table">
            <a:tbl>
              <a:tblPr firstRow="1" bandRow="1">
                <a:tableStyleId>{5C22544A-7EE6-4342-B048-85BDC9FD1C3A}</a:tableStyleId>
              </a:tblPr>
              <a:tblGrid>
                <a:gridCol w="5029200">
                  <a:extLst>
                    <a:ext uri="{9D8B030D-6E8A-4147-A177-3AD203B41FA5}">
                      <a16:colId xmlns:a16="http://schemas.microsoft.com/office/drawing/2014/main" val="1080975766"/>
                    </a:ext>
                  </a:extLst>
                </a:gridCol>
                <a:gridCol w="5029200">
                  <a:extLst>
                    <a:ext uri="{9D8B030D-6E8A-4147-A177-3AD203B41FA5}">
                      <a16:colId xmlns:a16="http://schemas.microsoft.com/office/drawing/2014/main" val="119579295"/>
                    </a:ext>
                  </a:extLst>
                </a:gridCol>
              </a:tblGrid>
              <a:tr h="370840">
                <a:tc>
                  <a:txBody>
                    <a:bodyPr/>
                    <a:lstStyle/>
                    <a:p>
                      <a:r>
                        <a:rPr lang="nl-NL"/>
                        <a:t>Orthografisch model (Toch nog leren lezen)</a:t>
                      </a:r>
                    </a:p>
                  </a:txBody>
                  <a:tcPr/>
                </a:tc>
                <a:tc>
                  <a:txBody>
                    <a:bodyPr/>
                    <a:lstStyle/>
                    <a:p>
                      <a:r>
                        <a:rPr lang="nl-NL"/>
                        <a:t>Klank analytisch model (VLL) </a:t>
                      </a:r>
                    </a:p>
                  </a:txBody>
                  <a:tcPr/>
                </a:tc>
                <a:extLst>
                  <a:ext uri="{0D108BD9-81ED-4DB2-BD59-A6C34878D82A}">
                    <a16:rowId xmlns:a16="http://schemas.microsoft.com/office/drawing/2014/main" val="1125323230"/>
                  </a:ext>
                </a:extLst>
              </a:tr>
              <a:tr h="370840">
                <a:tc>
                  <a:txBody>
                    <a:bodyPr/>
                    <a:lstStyle/>
                    <a:p>
                      <a:r>
                        <a:rPr lang="nl-NL"/>
                        <a:t>Start met woorden met twee klanken (komen meer voor in teksten en zijn onderling meer verwisselbaar (Verhagen et al., 1999)</a:t>
                      </a:r>
                    </a:p>
                  </a:txBody>
                  <a:tcPr/>
                </a:tc>
                <a:tc>
                  <a:txBody>
                    <a:bodyPr/>
                    <a:lstStyle/>
                    <a:p>
                      <a:r>
                        <a:rPr lang="nl-NL"/>
                        <a:t>Start met woorden met drie klanken </a:t>
                      </a:r>
                    </a:p>
                  </a:txBody>
                  <a:tcPr/>
                </a:tc>
                <a:extLst>
                  <a:ext uri="{0D108BD9-81ED-4DB2-BD59-A6C34878D82A}">
                    <a16:rowId xmlns:a16="http://schemas.microsoft.com/office/drawing/2014/main" val="1144579452"/>
                  </a:ext>
                </a:extLst>
              </a:tr>
              <a:tr h="370840">
                <a:tc>
                  <a:txBody>
                    <a:bodyPr/>
                    <a:lstStyle/>
                    <a:p>
                      <a:r>
                        <a:rPr lang="nl-NL"/>
                        <a:t>Niet vooraf verklankend lezen gaat bij woorden met twee klanken op een natuurlijke manier.</a:t>
                      </a:r>
                    </a:p>
                    <a:p>
                      <a:r>
                        <a:rPr lang="nl-NL"/>
                        <a:t>Bij woorden met drie klanken lukt dit niet (</a:t>
                      </a:r>
                      <a:r>
                        <a:rPr lang="nl-NL" err="1"/>
                        <a:t>puoess</a:t>
                      </a:r>
                      <a:r>
                        <a:rPr lang="nl-NL"/>
                        <a:t>, poes)</a:t>
                      </a:r>
                    </a:p>
                  </a:txBody>
                  <a:tcPr/>
                </a:tc>
                <a:tc>
                  <a:txBody>
                    <a:bodyPr/>
                    <a:lstStyle/>
                    <a:p>
                      <a:r>
                        <a:rPr lang="nl-NL"/>
                        <a:t>Vooraf verklankend lezen van een woord</a:t>
                      </a:r>
                    </a:p>
                  </a:txBody>
                  <a:tcPr/>
                </a:tc>
                <a:extLst>
                  <a:ext uri="{0D108BD9-81ED-4DB2-BD59-A6C34878D82A}">
                    <a16:rowId xmlns:a16="http://schemas.microsoft.com/office/drawing/2014/main" val="3385407857"/>
                  </a:ext>
                </a:extLst>
              </a:tr>
              <a:tr h="370840">
                <a:tc>
                  <a:txBody>
                    <a:bodyPr/>
                    <a:lstStyle/>
                    <a:p>
                      <a:r>
                        <a:rPr lang="nl-NL"/>
                        <a:t>Voorkomt radend leren lezen </a:t>
                      </a:r>
                    </a:p>
                  </a:txBody>
                  <a:tcPr/>
                </a:tc>
                <a:tc>
                  <a:txBody>
                    <a:bodyPr/>
                    <a:lstStyle/>
                    <a:p>
                      <a:endParaRPr lang="nl-NL"/>
                    </a:p>
                  </a:txBody>
                  <a:tcPr/>
                </a:tc>
                <a:extLst>
                  <a:ext uri="{0D108BD9-81ED-4DB2-BD59-A6C34878D82A}">
                    <a16:rowId xmlns:a16="http://schemas.microsoft.com/office/drawing/2014/main" val="681032329"/>
                  </a:ext>
                </a:extLst>
              </a:tr>
              <a:tr h="370840">
                <a:tc>
                  <a:txBody>
                    <a:bodyPr/>
                    <a:lstStyle/>
                    <a:p>
                      <a:r>
                        <a:rPr lang="nl-NL"/>
                        <a:t>Vlot gelezen letterclusters generaliseren naar andere woorden </a:t>
                      </a:r>
                    </a:p>
                  </a:txBody>
                  <a:tcPr/>
                </a:tc>
                <a:tc>
                  <a:txBody>
                    <a:bodyPr/>
                    <a:lstStyle/>
                    <a:p>
                      <a:endParaRPr lang="nl-NL"/>
                    </a:p>
                    <a:p>
                      <a:endParaRPr lang="nl-NL"/>
                    </a:p>
                  </a:txBody>
                  <a:tcPr/>
                </a:tc>
                <a:extLst>
                  <a:ext uri="{0D108BD9-81ED-4DB2-BD59-A6C34878D82A}">
                    <a16:rowId xmlns:a16="http://schemas.microsoft.com/office/drawing/2014/main" val="1934495204"/>
                  </a:ext>
                </a:extLst>
              </a:tr>
            </a:tbl>
          </a:graphicData>
        </a:graphic>
      </p:graphicFrame>
    </p:spTree>
    <p:extLst>
      <p:ext uri="{BB962C8B-B14F-4D97-AF65-F5344CB8AC3E}">
        <p14:creationId xmlns:p14="http://schemas.microsoft.com/office/powerpoint/2010/main" val="31268914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DAD66A-A3FA-4E30-8D4A-EBCC100E1970}"/>
              </a:ext>
            </a:extLst>
          </p:cNvPr>
          <p:cNvSpPr>
            <a:spLocks noGrp="1"/>
          </p:cNvSpPr>
          <p:nvPr>
            <p:ph type="title"/>
          </p:nvPr>
        </p:nvSpPr>
        <p:spPr/>
        <p:txBody>
          <a:bodyPr/>
          <a:lstStyle/>
          <a:p>
            <a:r>
              <a:rPr lang="nl-NL"/>
              <a:t>(blijf) Werken aan leesmotivatie</a:t>
            </a:r>
          </a:p>
        </p:txBody>
      </p:sp>
      <p:sp>
        <p:nvSpPr>
          <p:cNvPr id="3" name="Tijdelijke aanduiding voor inhoud 2">
            <a:extLst>
              <a:ext uri="{FF2B5EF4-FFF2-40B4-BE49-F238E27FC236}">
                <a16:creationId xmlns:a16="http://schemas.microsoft.com/office/drawing/2014/main" id="{CB77BDA3-4CA9-4A1C-AA17-B3B3DDD88A95}"/>
              </a:ext>
            </a:extLst>
          </p:cNvPr>
          <p:cNvSpPr>
            <a:spLocks noGrp="1"/>
          </p:cNvSpPr>
          <p:nvPr>
            <p:ph idx="1"/>
          </p:nvPr>
        </p:nvSpPr>
        <p:spPr/>
        <p:txBody>
          <a:bodyPr/>
          <a:lstStyle/>
          <a:p>
            <a:pPr marL="0" indent="0">
              <a:buNone/>
            </a:pPr>
            <a:endParaRPr lang="nl-NL" dirty="0"/>
          </a:p>
          <a:p>
            <a:pPr>
              <a:buFont typeface="Wingdings" panose="05000000000000000000" pitchFamily="2" charset="2"/>
              <a:buChar char="§"/>
            </a:pPr>
            <a:r>
              <a:rPr lang="nl-NL" dirty="0"/>
              <a:t> aanbod van andere teksten (die in het verlengde liggen van aan te leren woorden/woordtypen)</a:t>
            </a:r>
          </a:p>
          <a:p>
            <a:pPr>
              <a:buFont typeface="Wingdings" panose="05000000000000000000" pitchFamily="2" charset="2"/>
              <a:buChar char="§"/>
            </a:pPr>
            <a:r>
              <a:rPr lang="nl-NL" dirty="0"/>
              <a:t> boekjes AVI start </a:t>
            </a:r>
          </a:p>
          <a:p>
            <a:pPr>
              <a:buFont typeface="Wingdings" panose="05000000000000000000" pitchFamily="2" charset="2"/>
              <a:buChar char="§"/>
            </a:pPr>
            <a:r>
              <a:rPr lang="nl-NL" dirty="0"/>
              <a:t> luisterlezen </a:t>
            </a:r>
          </a:p>
          <a:p>
            <a:pPr>
              <a:buFont typeface="Wingdings" panose="05000000000000000000" pitchFamily="2" charset="2"/>
              <a:buChar char="§"/>
            </a:pPr>
            <a:r>
              <a:rPr lang="nl-NL" dirty="0"/>
              <a:t> inzet woordspelletjes (woordkwartet, woorddomino etc.)</a:t>
            </a:r>
          </a:p>
          <a:p>
            <a:pPr>
              <a:buFont typeface="Wingdings" panose="05000000000000000000" pitchFamily="2" charset="2"/>
              <a:buChar char="§"/>
            </a:pPr>
            <a:r>
              <a:rPr lang="nl-NL" dirty="0"/>
              <a:t> variërende werkvormen </a:t>
            </a:r>
          </a:p>
          <a:p>
            <a:pPr>
              <a:buFont typeface="Wingdings" panose="05000000000000000000" pitchFamily="2" charset="2"/>
              <a:buChar char="§"/>
            </a:pPr>
            <a:r>
              <a:rPr lang="nl-NL" dirty="0"/>
              <a:t> BOUW!</a:t>
            </a:r>
          </a:p>
          <a:p>
            <a:pPr>
              <a:buFont typeface="Wingdings" panose="05000000000000000000" pitchFamily="2" charset="2"/>
              <a:buChar char="§"/>
            </a:pPr>
            <a:r>
              <a:rPr lang="nl-NL" dirty="0"/>
              <a:t> voorlezen, </a:t>
            </a:r>
            <a:r>
              <a:rPr lang="nl-NL" b="1" dirty="0">
                <a:solidFill>
                  <a:schemeClr val="accent1">
                    <a:lumMod val="60000"/>
                    <a:lumOff val="40000"/>
                  </a:schemeClr>
                </a:solidFill>
              </a:rPr>
              <a:t>laat zien dat lezen leuk is!</a:t>
            </a:r>
          </a:p>
          <a:p>
            <a:pPr marL="0" indent="0">
              <a:buNone/>
            </a:pPr>
            <a:endParaRPr lang="nl-NL" b="1" dirty="0">
              <a:solidFill>
                <a:schemeClr val="accent1">
                  <a:lumMod val="60000"/>
                  <a:lumOff val="40000"/>
                </a:schemeClr>
              </a:solidFill>
            </a:endParaRPr>
          </a:p>
        </p:txBody>
      </p:sp>
      <p:pic>
        <p:nvPicPr>
          <p:cNvPr id="5124" name="Picture 4" descr="AVI-lezen met Paul van Loon - PAK ME DAN! | Tweedehands | Boekenbalie">
            <a:extLst>
              <a:ext uri="{FF2B5EF4-FFF2-40B4-BE49-F238E27FC236}">
                <a16:creationId xmlns:a16="http://schemas.microsoft.com/office/drawing/2014/main" id="{4564E256-6391-4A7D-877E-71BCE6A6F0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13260" y="2942535"/>
            <a:ext cx="1937598" cy="2627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38928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92" name="Rectangle 3091">
            <a:extLst>
              <a:ext uri="{FF2B5EF4-FFF2-40B4-BE49-F238E27FC236}">
                <a16:creationId xmlns:a16="http://schemas.microsoft.com/office/drawing/2014/main" id="{7D379150-F6B4-45C8-BE10-6B278AD40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3094" name="Rectangle 3093">
            <a:extLst>
              <a:ext uri="{FF2B5EF4-FFF2-40B4-BE49-F238E27FC236}">
                <a16:creationId xmlns:a16="http://schemas.microsoft.com/office/drawing/2014/main" id="{5FFCF544-A370-4A5D-A95F-CA6E0E7191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cxnSp>
        <p:nvCxnSpPr>
          <p:cNvPr id="3096" name="Straight Connector 3095">
            <a:extLst>
              <a:ext uri="{FF2B5EF4-FFF2-40B4-BE49-F238E27FC236}">
                <a16:creationId xmlns:a16="http://schemas.microsoft.com/office/drawing/2014/main" id="{6EEB3B97-A638-498B-8083-54191CE71E0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3098" name="Rectangle 3097">
            <a:extLst>
              <a:ext uri="{FF2B5EF4-FFF2-40B4-BE49-F238E27FC236}">
                <a16:creationId xmlns:a16="http://schemas.microsoft.com/office/drawing/2014/main" id="{52ABB703-2B0E-4C3B-B4A2-F3973548E5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Aanpakken | Inspirerende citaten, Levenswijsheid citaten, Inspirerende  uitspraken">
            <a:extLst>
              <a:ext uri="{FF2B5EF4-FFF2-40B4-BE49-F238E27FC236}">
                <a16:creationId xmlns:a16="http://schemas.microsoft.com/office/drawing/2014/main" id="{420D8C6D-3B8C-4242-A8D8-3F8D87DB9AD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45132" y="645106"/>
            <a:ext cx="5247747" cy="5247747"/>
          </a:xfrm>
          <a:prstGeom prst="rect">
            <a:avLst/>
          </a:prstGeom>
          <a:noFill/>
          <a:extLst>
            <a:ext uri="{909E8E84-426E-40DD-AFC4-6F175D3DCCD1}">
              <a14:hiddenFill xmlns:a14="http://schemas.microsoft.com/office/drawing/2010/main">
                <a:solidFill>
                  <a:srgbClr val="FFFFFF"/>
                </a:solidFill>
              </a14:hiddenFill>
            </a:ext>
          </a:extLst>
        </p:spPr>
      </p:pic>
      <p:cxnSp>
        <p:nvCxnSpPr>
          <p:cNvPr id="3100" name="Straight Connector 3099">
            <a:extLst>
              <a:ext uri="{FF2B5EF4-FFF2-40B4-BE49-F238E27FC236}">
                <a16:creationId xmlns:a16="http://schemas.microsoft.com/office/drawing/2014/main" id="{9C21570E-E159-49A6-9891-FA397B7A92D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11684" y="2086188"/>
            <a:ext cx="4748808"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DE7ECEDC-8303-4B50-9FFB-4C2898D64A65}"/>
              </a:ext>
            </a:extLst>
          </p:cNvPr>
          <p:cNvSpPr>
            <a:spLocks noGrp="1"/>
          </p:cNvSpPr>
          <p:nvPr>
            <p:ph idx="4294967295"/>
          </p:nvPr>
        </p:nvSpPr>
        <p:spPr>
          <a:xfrm>
            <a:off x="6411684" y="2198914"/>
            <a:ext cx="5127172" cy="3670180"/>
          </a:xfrm>
        </p:spPr>
        <p:txBody>
          <a:bodyPr vert="horz" lIns="0" tIns="45720" rIns="0" bIns="45720" rtlCol="0">
            <a:normAutofit/>
          </a:bodyPr>
          <a:lstStyle/>
          <a:p>
            <a:r>
              <a:rPr lang="en-US" sz="3600" i="1" err="1">
                <a:effectLst>
                  <a:outerShdw blurRad="38100" dist="38100" dir="2700000" algn="tl">
                    <a:srgbClr val="000000">
                      <a:alpha val="43137"/>
                    </a:srgbClr>
                  </a:outerShdw>
                </a:effectLst>
              </a:rPr>
              <a:t>Niet</a:t>
            </a:r>
            <a:r>
              <a:rPr lang="en-US" sz="3600" i="1">
                <a:effectLst>
                  <a:outerShdw blurRad="38100" dist="38100" dir="2700000" algn="tl">
                    <a:srgbClr val="000000">
                      <a:alpha val="43137"/>
                    </a:srgbClr>
                  </a:outerShdw>
                </a:effectLst>
              </a:rPr>
              <a:t> </a:t>
            </a:r>
            <a:r>
              <a:rPr lang="en-US" sz="3600" i="1" err="1">
                <a:effectLst>
                  <a:outerShdw blurRad="38100" dist="38100" dir="2700000" algn="tl">
                    <a:srgbClr val="000000">
                      <a:alpha val="43137"/>
                    </a:srgbClr>
                  </a:outerShdw>
                </a:effectLst>
              </a:rPr>
              <a:t>afwachten</a:t>
            </a:r>
            <a:r>
              <a:rPr lang="en-US" sz="3600" i="1">
                <a:effectLst>
                  <a:outerShdw blurRad="38100" dist="38100" dir="2700000" algn="tl">
                    <a:srgbClr val="000000">
                      <a:alpha val="43137"/>
                    </a:srgbClr>
                  </a:outerShdw>
                </a:effectLst>
              </a:rPr>
              <a:t>,</a:t>
            </a:r>
          </a:p>
          <a:p>
            <a:r>
              <a:rPr lang="en-US" sz="3600" i="1">
                <a:effectLst>
                  <a:outerShdw blurRad="38100" dist="38100" dir="2700000" algn="tl">
                    <a:srgbClr val="000000">
                      <a:alpha val="43137"/>
                    </a:srgbClr>
                  </a:outerShdw>
                </a:effectLst>
              </a:rPr>
              <a:t>maar </a:t>
            </a:r>
            <a:r>
              <a:rPr lang="en-US" sz="3600" i="1" err="1">
                <a:effectLst>
                  <a:outerShdw blurRad="38100" dist="38100" dir="2700000" algn="tl">
                    <a:srgbClr val="000000">
                      <a:alpha val="43137"/>
                    </a:srgbClr>
                  </a:outerShdw>
                </a:effectLst>
              </a:rPr>
              <a:t>aanpakken</a:t>
            </a:r>
            <a:r>
              <a:rPr lang="en-US" sz="3600" i="1">
                <a:effectLst>
                  <a:outerShdw blurRad="38100" dist="38100" dir="2700000" algn="tl">
                    <a:srgbClr val="000000">
                      <a:alpha val="43137"/>
                    </a:srgbClr>
                  </a:outerShdw>
                </a:effectLst>
              </a:rPr>
              <a:t>!</a:t>
            </a:r>
          </a:p>
        </p:txBody>
      </p:sp>
      <p:sp>
        <p:nvSpPr>
          <p:cNvPr id="3102" name="Rectangle 3101">
            <a:extLst>
              <a:ext uri="{FF2B5EF4-FFF2-40B4-BE49-F238E27FC236}">
                <a16:creationId xmlns:a16="http://schemas.microsoft.com/office/drawing/2014/main" id="{E95DA498-D9A2-4DA9-B9DA-B3776E08C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3104" name="Rectangle 3103">
            <a:extLst>
              <a:ext uri="{FF2B5EF4-FFF2-40B4-BE49-F238E27FC236}">
                <a16:creationId xmlns:a16="http://schemas.microsoft.com/office/drawing/2014/main" id="{82A73093-4B9D-420D-B17E-52293703A1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Tree>
    <p:extLst>
      <p:ext uri="{BB962C8B-B14F-4D97-AF65-F5344CB8AC3E}">
        <p14:creationId xmlns:p14="http://schemas.microsoft.com/office/powerpoint/2010/main" val="26154909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2579DAE-C141-48DB-810E-C070C30081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11" name="Rectangle 10">
            <a:extLst>
              <a:ext uri="{FF2B5EF4-FFF2-40B4-BE49-F238E27FC236}">
                <a16:creationId xmlns:a16="http://schemas.microsoft.com/office/drawing/2014/main" id="{02FD90C3-6350-4D5B-9738-6E94EDF30F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13" name="Rectangle 12">
            <a:extLst>
              <a:ext uri="{FF2B5EF4-FFF2-40B4-BE49-F238E27FC236}">
                <a16:creationId xmlns:a16="http://schemas.microsoft.com/office/drawing/2014/main" id="{41497DE5-0939-4D1D-9350-0C5E1B209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CCC70ED-6C63-4537-B7EB-51990D6C0A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724" y="457200"/>
            <a:ext cx="11274552" cy="594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76E24C1-2968-40DC-A36E-F6B85F0F07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2732" y="521208"/>
            <a:ext cx="11146536" cy="58155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8EB07286-D0E4-4F8D-98B2-D2BA0CC32C46}"/>
              </a:ext>
            </a:extLst>
          </p:cNvPr>
          <p:cNvPicPr/>
          <p:nvPr/>
        </p:nvPicPr>
        <p:blipFill rotWithShape="1">
          <a:blip r:embed="rId2">
            <a:extLst>
              <a:ext uri="{28A0092B-C50C-407E-A947-70E740481C1C}">
                <a14:useLocalDpi xmlns:a14="http://schemas.microsoft.com/office/drawing/2010/main" val="0"/>
              </a:ext>
            </a:extLst>
          </a:blip>
          <a:srcRect l="8141" t="18091" r="28556" b="6500"/>
          <a:stretch/>
        </p:blipFill>
        <p:spPr bwMode="auto">
          <a:xfrm>
            <a:off x="2072273" y="745574"/>
            <a:ext cx="8047453" cy="5366851"/>
          </a:xfrm>
          <a:prstGeom prst="rect">
            <a:avLst/>
          </a:prstGeom>
          <a:extLst>
            <a:ext uri="{53640926-AAD7-44D8-BBD7-CCE9431645EC}">
              <a14:shadowObscured xmlns:a14="http://schemas.microsoft.com/office/drawing/2010/main"/>
            </a:ext>
          </a:extLst>
        </p:spPr>
      </p:pic>
      <p:sp>
        <p:nvSpPr>
          <p:cNvPr id="3" name="Tekstballon: ovaal 2">
            <a:extLst>
              <a:ext uri="{FF2B5EF4-FFF2-40B4-BE49-F238E27FC236}">
                <a16:creationId xmlns:a16="http://schemas.microsoft.com/office/drawing/2014/main" id="{29B9793B-1E4B-2089-FDF4-B63AE9C42AD6}"/>
              </a:ext>
            </a:extLst>
          </p:cNvPr>
          <p:cNvSpPr/>
          <p:nvPr/>
        </p:nvSpPr>
        <p:spPr>
          <a:xfrm rot="1139299">
            <a:off x="9857463" y="941546"/>
            <a:ext cx="2298518" cy="999242"/>
          </a:xfrm>
          <a:prstGeom prst="wedgeEllipseCallout">
            <a:avLst/>
          </a:prstGeom>
          <a:solidFill>
            <a:srgbClr val="0099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nl-NL" sz="2000" b="1" i="1" dirty="0"/>
              <a:t>Het kan </a:t>
            </a:r>
            <a:r>
              <a:rPr lang="nl-NL" sz="2000" b="1" i="1" dirty="0" err="1"/>
              <a:t>wèl</a:t>
            </a:r>
            <a:r>
              <a:rPr lang="nl-NL" sz="2000" b="1" i="1" dirty="0"/>
              <a:t>!</a:t>
            </a:r>
          </a:p>
        </p:txBody>
      </p:sp>
    </p:spTree>
    <p:extLst>
      <p:ext uri="{BB962C8B-B14F-4D97-AF65-F5344CB8AC3E}">
        <p14:creationId xmlns:p14="http://schemas.microsoft.com/office/powerpoint/2010/main" val="36723938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C817C2-23FF-45AB-8F62-3D5F1D41C16B}"/>
              </a:ext>
            </a:extLst>
          </p:cNvPr>
          <p:cNvSpPr>
            <a:spLocks noGrp="1"/>
          </p:cNvSpPr>
          <p:nvPr>
            <p:ph type="title"/>
          </p:nvPr>
        </p:nvSpPr>
        <p:spPr/>
        <p:txBody>
          <a:bodyPr/>
          <a:lstStyle/>
          <a:p>
            <a:r>
              <a:rPr lang="nl-NL"/>
              <a:t>Aanleiding en doelen </a:t>
            </a:r>
          </a:p>
        </p:txBody>
      </p:sp>
      <p:sp>
        <p:nvSpPr>
          <p:cNvPr id="3" name="Tijdelijke aanduiding voor inhoud 2">
            <a:extLst>
              <a:ext uri="{FF2B5EF4-FFF2-40B4-BE49-F238E27FC236}">
                <a16:creationId xmlns:a16="http://schemas.microsoft.com/office/drawing/2014/main" id="{70136AE6-D374-4A13-94ED-8CF7CCBE069F}"/>
              </a:ext>
            </a:extLst>
          </p:cNvPr>
          <p:cNvSpPr>
            <a:spLocks noGrp="1"/>
          </p:cNvSpPr>
          <p:nvPr>
            <p:ph idx="1"/>
          </p:nvPr>
        </p:nvSpPr>
        <p:spPr/>
        <p:txBody>
          <a:bodyPr/>
          <a:lstStyle/>
          <a:p>
            <a:pPr marL="0" indent="0">
              <a:buNone/>
            </a:pPr>
            <a:endParaRPr lang="nl-NL"/>
          </a:p>
          <a:p>
            <a:endParaRPr lang="nl-NL"/>
          </a:p>
        </p:txBody>
      </p:sp>
      <p:graphicFrame>
        <p:nvGraphicFramePr>
          <p:cNvPr id="7" name="Tekstvak 3">
            <a:extLst>
              <a:ext uri="{FF2B5EF4-FFF2-40B4-BE49-F238E27FC236}">
                <a16:creationId xmlns:a16="http://schemas.microsoft.com/office/drawing/2014/main" id="{23742AAE-F939-2111-F786-D3E09271B154}"/>
              </a:ext>
            </a:extLst>
          </p:cNvPr>
          <p:cNvGraphicFramePr/>
          <p:nvPr>
            <p:extLst>
              <p:ext uri="{D42A27DB-BD31-4B8C-83A1-F6EECF244321}">
                <p14:modId xmlns:p14="http://schemas.microsoft.com/office/powerpoint/2010/main" val="1298384944"/>
              </p:ext>
            </p:extLst>
          </p:nvPr>
        </p:nvGraphicFramePr>
        <p:xfrm>
          <a:off x="716639" y="1845756"/>
          <a:ext cx="10158324" cy="43269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kstballon: ovaal 4">
            <a:extLst>
              <a:ext uri="{FF2B5EF4-FFF2-40B4-BE49-F238E27FC236}">
                <a16:creationId xmlns:a16="http://schemas.microsoft.com/office/drawing/2014/main" id="{6D391B73-14BB-4725-85E8-99F3FE7EDB30}"/>
              </a:ext>
            </a:extLst>
          </p:cNvPr>
          <p:cNvSpPr/>
          <p:nvPr/>
        </p:nvSpPr>
        <p:spPr>
          <a:xfrm rot="1111508">
            <a:off x="9010969" y="961124"/>
            <a:ext cx="2661816" cy="1237268"/>
          </a:xfrm>
          <a:prstGeom prst="wedgeEllipseCallout">
            <a:avLst/>
          </a:prstGeom>
          <a:solidFill>
            <a:schemeClr val="accent2">
              <a:lumMod val="40000"/>
              <a:lumOff val="60000"/>
            </a:schemeClr>
          </a:solidFill>
          <a:ln>
            <a:solidFill>
              <a:schemeClr val="bg1">
                <a:lumMod val="50000"/>
              </a:schemeClr>
            </a:solidFill>
            <a:prstDash val="sysDash"/>
            <a:extLst>
              <a:ext uri="{C807C97D-BFC1-408E-A445-0C87EB9F89A2}">
                <ask:lineSketchStyleProps xmlns:ask="http://schemas.microsoft.com/office/drawing/2018/sketchyshapes" sd="3705000160">
                  <a:custGeom>
                    <a:avLst/>
                    <a:gdLst>
                      <a:gd name="connsiteX0" fmla="*/ 699385 w 2397865"/>
                      <a:gd name="connsiteY0" fmla="*/ 1145358 h 1018096"/>
                      <a:gd name="connsiteX1" fmla="*/ 609740 w 2397865"/>
                      <a:gd name="connsiteY1" fmla="*/ 952386 h 1018096"/>
                      <a:gd name="connsiteX2" fmla="*/ 717104 w 2397865"/>
                      <a:gd name="connsiteY2" fmla="*/ 42916 h 1018096"/>
                      <a:gd name="connsiteX3" fmla="*/ 1541320 w 2397865"/>
                      <a:gd name="connsiteY3" fmla="*/ 21198 h 1018096"/>
                      <a:gd name="connsiteX4" fmla="*/ 1984687 w 2397865"/>
                      <a:gd name="connsiteY4" fmla="*/ 893532 h 1018096"/>
                      <a:gd name="connsiteX5" fmla="*/ 1043796 w 2397865"/>
                      <a:gd name="connsiteY5" fmla="*/ 1013816 h 1018096"/>
                      <a:gd name="connsiteX6" fmla="*/ 699385 w 2397865"/>
                      <a:gd name="connsiteY6" fmla="*/ 1145358 h 1018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7865" h="1018096" fill="none" extrusionOk="0">
                        <a:moveTo>
                          <a:pt x="699385" y="1145358"/>
                        </a:moveTo>
                        <a:cubicBezTo>
                          <a:pt x="677717" y="1126233"/>
                          <a:pt x="646992" y="1004409"/>
                          <a:pt x="609740" y="952386"/>
                        </a:cubicBezTo>
                        <a:cubicBezTo>
                          <a:pt x="-257824" y="736024"/>
                          <a:pt x="-283992" y="221394"/>
                          <a:pt x="717104" y="42916"/>
                        </a:cubicBezTo>
                        <a:cubicBezTo>
                          <a:pt x="952524" y="-41352"/>
                          <a:pt x="1283624" y="-8651"/>
                          <a:pt x="1541320" y="21198"/>
                        </a:cubicBezTo>
                        <a:cubicBezTo>
                          <a:pt x="2433901" y="112514"/>
                          <a:pt x="2760439" y="614488"/>
                          <a:pt x="1984687" y="893532"/>
                        </a:cubicBezTo>
                        <a:cubicBezTo>
                          <a:pt x="1771356" y="996333"/>
                          <a:pt x="1381390" y="1047668"/>
                          <a:pt x="1043796" y="1013816"/>
                        </a:cubicBezTo>
                        <a:cubicBezTo>
                          <a:pt x="962676" y="1011227"/>
                          <a:pt x="749641" y="1094877"/>
                          <a:pt x="699385" y="1145358"/>
                        </a:cubicBezTo>
                        <a:close/>
                      </a:path>
                      <a:path w="2397865" h="1018096" stroke="0" extrusionOk="0">
                        <a:moveTo>
                          <a:pt x="699385" y="1145358"/>
                        </a:moveTo>
                        <a:cubicBezTo>
                          <a:pt x="686868" y="1116812"/>
                          <a:pt x="626589" y="988805"/>
                          <a:pt x="609740" y="952386"/>
                        </a:cubicBezTo>
                        <a:cubicBezTo>
                          <a:pt x="-218928" y="777400"/>
                          <a:pt x="-157946" y="195065"/>
                          <a:pt x="717104" y="42916"/>
                        </a:cubicBezTo>
                        <a:cubicBezTo>
                          <a:pt x="942826" y="-7095"/>
                          <a:pt x="1305390" y="-25360"/>
                          <a:pt x="1541320" y="21198"/>
                        </a:cubicBezTo>
                        <a:cubicBezTo>
                          <a:pt x="2431497" y="82103"/>
                          <a:pt x="2764179" y="690821"/>
                          <a:pt x="1984687" y="893532"/>
                        </a:cubicBezTo>
                        <a:cubicBezTo>
                          <a:pt x="1705542" y="978050"/>
                          <a:pt x="1382472" y="1017592"/>
                          <a:pt x="1043796" y="1013816"/>
                        </a:cubicBezTo>
                        <a:cubicBezTo>
                          <a:pt x="881803" y="1104724"/>
                          <a:pt x="779717" y="1087675"/>
                          <a:pt x="699385" y="1145358"/>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Na inventarisatie (SOP, Enquête, IB, leerkrachten, directie)</a:t>
            </a:r>
          </a:p>
        </p:txBody>
      </p:sp>
    </p:spTree>
    <p:extLst>
      <p:ext uri="{BB962C8B-B14F-4D97-AF65-F5344CB8AC3E}">
        <p14:creationId xmlns:p14="http://schemas.microsoft.com/office/powerpoint/2010/main" val="13858853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C2F8B4-AC4F-4BCC-A88D-14EC94F2394D}"/>
              </a:ext>
            </a:extLst>
          </p:cNvPr>
          <p:cNvSpPr>
            <a:spLocks noGrp="1"/>
          </p:cNvSpPr>
          <p:nvPr>
            <p:ph type="title"/>
          </p:nvPr>
        </p:nvSpPr>
        <p:spPr/>
        <p:txBody>
          <a:bodyPr/>
          <a:lstStyle/>
          <a:p>
            <a:r>
              <a:rPr lang="nl-NL"/>
              <a:t>De rol van de onderwijsondersteuner</a:t>
            </a:r>
          </a:p>
        </p:txBody>
      </p:sp>
      <p:sp>
        <p:nvSpPr>
          <p:cNvPr id="3" name="Tijdelijke aanduiding voor inhoud 2">
            <a:extLst>
              <a:ext uri="{FF2B5EF4-FFF2-40B4-BE49-F238E27FC236}">
                <a16:creationId xmlns:a16="http://schemas.microsoft.com/office/drawing/2014/main" id="{C7B0ECD7-9597-4052-AF8A-DA2A6F74E7AF}"/>
              </a:ext>
            </a:extLst>
          </p:cNvPr>
          <p:cNvSpPr>
            <a:spLocks noGrp="1"/>
          </p:cNvSpPr>
          <p:nvPr>
            <p:ph idx="1"/>
          </p:nvPr>
        </p:nvSpPr>
        <p:spPr>
          <a:xfrm>
            <a:off x="1097280" y="2001377"/>
            <a:ext cx="8017537" cy="4023360"/>
          </a:xfrm>
        </p:spPr>
        <p:txBody>
          <a:bodyPr/>
          <a:lstStyle/>
          <a:p>
            <a:pPr marL="0" indent="0">
              <a:buNone/>
            </a:pPr>
            <a:endParaRPr lang="nl-NL" dirty="0"/>
          </a:p>
          <a:p>
            <a:pPr>
              <a:buFont typeface="Arial" panose="020B0604020202020204" pitchFamily="34" charset="0"/>
              <a:buChar char="•"/>
            </a:pPr>
            <a:r>
              <a:rPr lang="nl-NL" dirty="0"/>
              <a:t> Begeleiding tijdens verlengde instructie en verwerking </a:t>
            </a:r>
            <a:br>
              <a:rPr lang="nl-NL" dirty="0"/>
            </a:br>
            <a:r>
              <a:rPr lang="nl-NL" dirty="0"/>
              <a:t> (let op: afwisseling met leerkracht, leerkracht dient zicht te houden op risicoleerlingen)</a:t>
            </a:r>
          </a:p>
          <a:p>
            <a:pPr>
              <a:buFont typeface="Arial" panose="020B0604020202020204" pitchFamily="34" charset="0"/>
              <a:buChar char="•"/>
            </a:pPr>
            <a:r>
              <a:rPr lang="nl-NL" dirty="0"/>
              <a:t> Begeleiding tijdens extra leesmomenten </a:t>
            </a:r>
          </a:p>
          <a:p>
            <a:pPr>
              <a:buFont typeface="Arial" panose="020B0604020202020204" pitchFamily="34" charset="0"/>
              <a:buChar char="•"/>
            </a:pPr>
            <a:r>
              <a:rPr lang="nl-NL" dirty="0"/>
              <a:t> Kennis over, en kunnen uitvoeren van, Toch Nog Leren Lezen en Bouw!</a:t>
            </a:r>
          </a:p>
          <a:p>
            <a:pPr>
              <a:buFont typeface="Arial" panose="020B0604020202020204" pitchFamily="34" charset="0"/>
              <a:buChar char="•"/>
            </a:pPr>
            <a:r>
              <a:rPr lang="nl-NL" dirty="0"/>
              <a:t> Aanspreekpunt Bouw en overzicht houden tutorlezen </a:t>
            </a:r>
          </a:p>
        </p:txBody>
      </p:sp>
      <p:pic>
        <p:nvPicPr>
          <p:cNvPr id="1026" name="Picture 2" descr="De ondernemersspreuk van Michiel: Stilstaan bij je handelen is vooruitgang  - L1">
            <a:extLst>
              <a:ext uri="{FF2B5EF4-FFF2-40B4-BE49-F238E27FC236}">
                <a16:creationId xmlns:a16="http://schemas.microsoft.com/office/drawing/2014/main" id="{DF207701-FE92-4F88-BBA6-4CF9310536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14817" y="2491928"/>
            <a:ext cx="2421084" cy="3271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79304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7F822B-6BE8-2ABC-5A9F-9AE4D4DD678D}"/>
              </a:ext>
            </a:extLst>
          </p:cNvPr>
          <p:cNvSpPr>
            <a:spLocks noGrp="1"/>
          </p:cNvSpPr>
          <p:nvPr>
            <p:ph type="title"/>
          </p:nvPr>
        </p:nvSpPr>
        <p:spPr/>
        <p:txBody>
          <a:bodyPr/>
          <a:lstStyle/>
          <a:p>
            <a:r>
              <a:rPr lang="nl-NL" dirty="0" err="1"/>
              <a:t>Evidence</a:t>
            </a:r>
            <a:r>
              <a:rPr lang="nl-NL" dirty="0"/>
              <a:t> </a:t>
            </a:r>
            <a:r>
              <a:rPr lang="nl-NL" dirty="0" err="1"/>
              <a:t>based</a:t>
            </a:r>
            <a:r>
              <a:rPr lang="nl-NL" dirty="0"/>
              <a:t> verdiepen?</a:t>
            </a:r>
          </a:p>
        </p:txBody>
      </p:sp>
      <p:sp>
        <p:nvSpPr>
          <p:cNvPr id="3" name="Tijdelijke aanduiding voor inhoud 2">
            <a:extLst>
              <a:ext uri="{FF2B5EF4-FFF2-40B4-BE49-F238E27FC236}">
                <a16:creationId xmlns:a16="http://schemas.microsoft.com/office/drawing/2014/main" id="{469BE0E4-86F2-98CB-648A-4D8484E68128}"/>
              </a:ext>
            </a:extLst>
          </p:cNvPr>
          <p:cNvSpPr>
            <a:spLocks noGrp="1"/>
          </p:cNvSpPr>
          <p:nvPr>
            <p:ph idx="1"/>
          </p:nvPr>
        </p:nvSpPr>
        <p:spPr>
          <a:xfrm>
            <a:off x="1097280" y="2500932"/>
            <a:ext cx="8107680" cy="2269032"/>
          </a:xfrm>
        </p:spPr>
        <p:txBody>
          <a:bodyPr/>
          <a:lstStyle/>
          <a:p>
            <a:pPr>
              <a:buFont typeface="Wingdings" panose="05000000000000000000" pitchFamily="2" charset="2"/>
              <a:buChar char="§"/>
            </a:pPr>
            <a:r>
              <a:rPr lang="nl-NL" sz="1800" dirty="0">
                <a:solidFill>
                  <a:schemeClr val="tx1"/>
                </a:solidFill>
                <a:hlinkClick r:id="rId2">
                  <a:extLst>
                    <a:ext uri="{A12FA001-AC4F-418D-AE19-62706E023703}">
                      <ahyp:hlinkClr xmlns:ahyp="http://schemas.microsoft.com/office/drawing/2018/hyperlinkcolor" val="tx"/>
                    </a:ext>
                  </a:extLst>
                </a:hlinkClick>
              </a:rPr>
              <a:t> </a:t>
            </a:r>
            <a:r>
              <a:rPr lang="nl-NL" sz="1800" u="sng" dirty="0">
                <a:solidFill>
                  <a:schemeClr val="tx1"/>
                </a:solidFill>
                <a:hlinkClick r:id="rId2">
                  <a:extLst>
                    <a:ext uri="{A12FA001-AC4F-418D-AE19-62706E023703}">
                      <ahyp:hlinkClr xmlns:ahyp="http://schemas.microsoft.com/office/drawing/2018/hyperlinkcolor" val="tx"/>
                    </a:ext>
                  </a:extLst>
                </a:hlinkClick>
              </a:rPr>
              <a:t>Ondersteuningsniveaus | Dyslexie Centraal</a:t>
            </a:r>
            <a:endParaRPr lang="nl-NL" sz="1800" u="sng" dirty="0">
              <a:solidFill>
                <a:schemeClr val="tx1"/>
              </a:solidFill>
            </a:endParaRPr>
          </a:p>
          <a:p>
            <a:pPr>
              <a:buFont typeface="Wingdings" panose="05000000000000000000" pitchFamily="2" charset="2"/>
              <a:buChar char="§"/>
            </a:pPr>
            <a:r>
              <a:rPr lang="nl-NL" sz="1800" u="sng" dirty="0">
                <a:solidFill>
                  <a:schemeClr val="tx1"/>
                </a:solidFill>
                <a:hlinkClick r:id="rId3">
                  <a:extLst>
                    <a:ext uri="{A12FA001-AC4F-418D-AE19-62706E023703}">
                      <ahyp:hlinkClr xmlns:ahyp="http://schemas.microsoft.com/office/drawing/2018/hyperlinkcolor" val="tx"/>
                    </a:ext>
                  </a:extLst>
                </a:hlinkClick>
              </a:rPr>
              <a:t> Bouw! - Voorkom leesproblemen – </a:t>
            </a:r>
            <a:r>
              <a:rPr lang="nl-NL" sz="1800" u="sng" dirty="0" err="1">
                <a:solidFill>
                  <a:schemeClr val="tx1"/>
                </a:solidFill>
                <a:hlinkClick r:id="rId3">
                  <a:extLst>
                    <a:ext uri="{A12FA001-AC4F-418D-AE19-62706E023703}">
                      <ahyp:hlinkClr xmlns:ahyp="http://schemas.microsoft.com/office/drawing/2018/hyperlinkcolor" val="tx"/>
                    </a:ext>
                  </a:extLst>
                </a:hlinkClick>
              </a:rPr>
              <a:t>Lexima</a:t>
            </a:r>
            <a:r>
              <a:rPr lang="nl-NL" sz="1800" u="sng" dirty="0">
                <a:solidFill>
                  <a:schemeClr val="tx1"/>
                </a:solidFill>
              </a:rPr>
              <a:t> (&amp; onderzoek naar BOUW!)</a:t>
            </a:r>
          </a:p>
          <a:p>
            <a:pPr>
              <a:buFont typeface="Wingdings" panose="05000000000000000000" pitchFamily="2" charset="2"/>
              <a:buChar char="§"/>
            </a:pPr>
            <a:r>
              <a:rPr lang="nl-NL" sz="1800" u="sng" dirty="0">
                <a:solidFill>
                  <a:schemeClr val="tx1"/>
                </a:solidFill>
              </a:rPr>
              <a:t> </a:t>
            </a:r>
            <a:r>
              <a:rPr lang="nl-NL" sz="1800" u="sng" dirty="0">
                <a:solidFill>
                  <a:schemeClr val="tx1"/>
                </a:solidFill>
                <a:hlinkClick r:id="rId4">
                  <a:extLst>
                    <a:ext uri="{A12FA001-AC4F-418D-AE19-62706E023703}">
                      <ahyp:hlinkClr xmlns:ahyp="http://schemas.microsoft.com/office/drawing/2018/hyperlinkcolor" val="tx"/>
                    </a:ext>
                  </a:extLst>
                </a:hlinkClick>
              </a:rPr>
              <a:t>Downloaden – Toch Nog Leren Lezen (tnl.nl)</a:t>
            </a:r>
            <a:r>
              <a:rPr lang="nl-NL" sz="1800" u="sng" dirty="0">
                <a:solidFill>
                  <a:schemeClr val="tx1"/>
                </a:solidFill>
              </a:rPr>
              <a:t> (diverse artikelen)</a:t>
            </a:r>
          </a:p>
          <a:p>
            <a:pPr>
              <a:buFont typeface="Wingdings" panose="05000000000000000000" pitchFamily="2" charset="2"/>
              <a:buChar char="§"/>
            </a:pPr>
            <a:r>
              <a:rPr lang="nl-NL" sz="1800" u="sng" dirty="0">
                <a:solidFill>
                  <a:schemeClr val="tx1"/>
                </a:solidFill>
                <a:hlinkClick r:id="rId5">
                  <a:extLst>
                    <a:ext uri="{A12FA001-AC4F-418D-AE19-62706E023703}">
                      <ahyp:hlinkClr xmlns:ahyp="http://schemas.microsoft.com/office/drawing/2018/hyperlinkcolor" val="tx"/>
                    </a:ext>
                  </a:extLst>
                </a:hlinkClick>
              </a:rPr>
              <a:t> </a:t>
            </a:r>
            <a:r>
              <a:rPr lang="nl-NL" sz="1800" u="sng" dirty="0">
                <a:solidFill>
                  <a:schemeClr val="tx1"/>
                </a:solidFill>
              </a:rPr>
              <a:t> </a:t>
            </a:r>
            <a:r>
              <a:rPr lang="nl-NL" sz="1800" u="sng" dirty="0">
                <a:solidFill>
                  <a:schemeClr val="tx1"/>
                </a:solidFill>
                <a:hlinkClick r:id="rId6">
                  <a:extLst>
                    <a:ext uri="{A12FA001-AC4F-418D-AE19-62706E023703}">
                      <ahyp:hlinkClr xmlns:ahyp="http://schemas.microsoft.com/office/drawing/2018/hyperlinkcolor" val="tx"/>
                    </a:ext>
                  </a:extLst>
                </a:hlinkClick>
              </a:rPr>
              <a:t>Lezen in het PO - Lezen in het primair onderwijs</a:t>
            </a:r>
            <a:endParaRPr lang="nl-NL" sz="1800" u="sng" dirty="0">
              <a:solidFill>
                <a:schemeClr val="tx1"/>
              </a:solidFill>
            </a:endParaRPr>
          </a:p>
          <a:p>
            <a:pPr>
              <a:buFont typeface="Wingdings" panose="05000000000000000000" pitchFamily="2" charset="2"/>
              <a:buChar char="§"/>
            </a:pPr>
            <a:r>
              <a:rPr lang="nl-NL" sz="1800" u="sng" dirty="0">
                <a:solidFill>
                  <a:srgbClr val="2998E3"/>
                </a:solidFill>
                <a:hlinkClick r:id="rId7">
                  <a:extLst>
                    <a:ext uri="{A12FA001-AC4F-418D-AE19-62706E023703}">
                      <ahyp:hlinkClr xmlns:ahyp="http://schemas.microsoft.com/office/drawing/2018/hyperlinkcolor" val="tx"/>
                    </a:ext>
                  </a:extLst>
                </a:hlinkClick>
              </a:rPr>
              <a:t> </a:t>
            </a:r>
            <a:r>
              <a:rPr lang="nl-NL" sz="1800" u="sng" dirty="0">
                <a:solidFill>
                  <a:schemeClr val="tx1"/>
                </a:solidFill>
                <a:hlinkClick r:id="rId7">
                  <a:extLst>
                    <a:ext uri="{A12FA001-AC4F-418D-AE19-62706E023703}">
                      <ahyp:hlinkClr xmlns:ahyp="http://schemas.microsoft.com/office/drawing/2018/hyperlinkcolor" val="tx"/>
                    </a:ext>
                  </a:extLst>
                </a:hlinkClick>
              </a:rPr>
              <a:t>Leesmotivatie bevorderen in het primair onderwijs | Onderwijskennis</a:t>
            </a:r>
            <a:endParaRPr lang="nl-NL" sz="1800" u="sng" dirty="0">
              <a:solidFill>
                <a:schemeClr val="tx1"/>
              </a:solidFill>
            </a:endParaRPr>
          </a:p>
          <a:p>
            <a:pPr>
              <a:buFont typeface="Wingdings" panose="05000000000000000000" pitchFamily="2" charset="2"/>
              <a:buChar char="§"/>
            </a:pPr>
            <a:endParaRPr lang="nl-NL" sz="1800" dirty="0">
              <a:solidFill>
                <a:schemeClr val="tx1"/>
              </a:solidFill>
            </a:endParaRPr>
          </a:p>
        </p:txBody>
      </p:sp>
    </p:spTree>
    <p:extLst>
      <p:ext uri="{BB962C8B-B14F-4D97-AF65-F5344CB8AC3E}">
        <p14:creationId xmlns:p14="http://schemas.microsoft.com/office/powerpoint/2010/main" val="21156185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E6C80E-47CB-4D01-BAF4-9B65E0690AC1}"/>
              </a:ext>
            </a:extLst>
          </p:cNvPr>
          <p:cNvSpPr>
            <a:spLocks noGrp="1"/>
          </p:cNvSpPr>
          <p:nvPr>
            <p:ph type="title"/>
          </p:nvPr>
        </p:nvSpPr>
        <p:spPr>
          <a:xfrm>
            <a:off x="1097280" y="286603"/>
            <a:ext cx="10058400" cy="1450757"/>
          </a:xfrm>
        </p:spPr>
        <p:txBody>
          <a:bodyPr>
            <a:normAutofit/>
          </a:bodyPr>
          <a:lstStyle/>
          <a:p>
            <a:r>
              <a:rPr lang="nl-NL" dirty="0"/>
              <a:t>Bedankt voor jullie aandacht!</a:t>
            </a:r>
          </a:p>
        </p:txBody>
      </p:sp>
      <p:graphicFrame>
        <p:nvGraphicFramePr>
          <p:cNvPr id="5" name="Tijdelijke aanduiding voor inhoud 2">
            <a:extLst>
              <a:ext uri="{FF2B5EF4-FFF2-40B4-BE49-F238E27FC236}">
                <a16:creationId xmlns:a16="http://schemas.microsoft.com/office/drawing/2014/main" id="{CB5A1E7C-F453-8690-0780-166EB3D54EA7}"/>
              </a:ext>
            </a:extLst>
          </p:cNvPr>
          <p:cNvGraphicFramePr>
            <a:graphicFrameLocks noGrp="1"/>
          </p:cNvGraphicFramePr>
          <p:nvPr>
            <p:ph idx="1"/>
            <p:extLst>
              <p:ext uri="{D42A27DB-BD31-4B8C-83A1-F6EECF244321}">
                <p14:modId xmlns:p14="http://schemas.microsoft.com/office/powerpoint/2010/main" val="2863873607"/>
              </p:ext>
            </p:extLst>
          </p:nvPr>
        </p:nvGraphicFramePr>
        <p:xfrm>
          <a:off x="8433881" y="2960015"/>
          <a:ext cx="2944272" cy="30808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8" name="Picture 4" descr="Duim Omhoog Vectorafbeeldingen, iconen en afbeeldingen gratis te downloaden">
            <a:extLst>
              <a:ext uri="{FF2B5EF4-FFF2-40B4-BE49-F238E27FC236}">
                <a16:creationId xmlns:a16="http://schemas.microsoft.com/office/drawing/2014/main" id="{60D120E2-2099-1757-59F1-0D9A0705D2E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77513" y="1903811"/>
            <a:ext cx="3312736" cy="3312736"/>
          </a:xfrm>
          <a:prstGeom prst="rect">
            <a:avLst/>
          </a:prstGeom>
          <a:noFill/>
          <a:extLst>
            <a:ext uri="{909E8E84-426E-40DD-AFC4-6F175D3DCCD1}">
              <a14:hiddenFill xmlns:a14="http://schemas.microsoft.com/office/drawing/2010/main">
                <a:solidFill>
                  <a:srgbClr val="FFFFFF"/>
                </a:solidFill>
              </a14:hiddenFill>
            </a:ext>
          </a:extLst>
        </p:spPr>
      </p:pic>
      <p:sp>
        <p:nvSpPr>
          <p:cNvPr id="6" name="Tekstvak 5">
            <a:extLst>
              <a:ext uri="{FF2B5EF4-FFF2-40B4-BE49-F238E27FC236}">
                <a16:creationId xmlns:a16="http://schemas.microsoft.com/office/drawing/2014/main" id="{94FE9B03-26BB-7CA3-B65A-52F4B9A4CA26}"/>
              </a:ext>
            </a:extLst>
          </p:cNvPr>
          <p:cNvSpPr txBox="1"/>
          <p:nvPr/>
        </p:nvSpPr>
        <p:spPr>
          <a:xfrm>
            <a:off x="1231594" y="2960015"/>
            <a:ext cx="3677056" cy="1200329"/>
          </a:xfrm>
          <a:prstGeom prst="rect">
            <a:avLst/>
          </a:prstGeom>
          <a:noFill/>
        </p:spPr>
        <p:txBody>
          <a:bodyPr wrap="square" rtlCol="0">
            <a:spAutoFit/>
          </a:bodyPr>
          <a:lstStyle/>
          <a:p>
            <a:pPr marL="285750" indent="-285750">
              <a:buFont typeface="Wingdings" panose="05000000000000000000" pitchFamily="2" charset="2"/>
              <a:buChar char="§"/>
            </a:pPr>
            <a:r>
              <a:rPr lang="nl-NL" sz="2400" dirty="0"/>
              <a:t>Wat neem je mee?</a:t>
            </a:r>
          </a:p>
          <a:p>
            <a:pPr marL="285750" indent="-285750">
              <a:buFont typeface="Wingdings" panose="05000000000000000000" pitchFamily="2" charset="2"/>
              <a:buChar char="§"/>
            </a:pPr>
            <a:endParaRPr lang="nl-NL" sz="2400" dirty="0"/>
          </a:p>
          <a:p>
            <a:pPr marL="285750" indent="-285750">
              <a:buFont typeface="Wingdings" panose="05000000000000000000" pitchFamily="2" charset="2"/>
              <a:buChar char="§"/>
            </a:pPr>
            <a:r>
              <a:rPr lang="nl-NL" sz="2400" dirty="0"/>
              <a:t>Vragen?</a:t>
            </a:r>
          </a:p>
        </p:txBody>
      </p:sp>
    </p:spTree>
    <p:extLst>
      <p:ext uri="{BB962C8B-B14F-4D97-AF65-F5344CB8AC3E}">
        <p14:creationId xmlns:p14="http://schemas.microsoft.com/office/powerpoint/2010/main" val="8044611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53" name="Rectangle 3152">
            <a:extLst>
              <a:ext uri="{FF2B5EF4-FFF2-40B4-BE49-F238E27FC236}">
                <a16:creationId xmlns:a16="http://schemas.microsoft.com/office/drawing/2014/main" id="{4E4490D0-3672-446A-AC12-B4830333B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3155" name="Rectangle 3154">
            <a:extLst>
              <a:ext uri="{FF2B5EF4-FFF2-40B4-BE49-F238E27FC236}">
                <a16:creationId xmlns:a16="http://schemas.microsoft.com/office/drawing/2014/main" id="{39CB82C2-DF65-4EC1-8280-F201D50F5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cxnSp>
        <p:nvCxnSpPr>
          <p:cNvPr id="3157" name="Straight Connector 3156">
            <a:extLst>
              <a:ext uri="{FF2B5EF4-FFF2-40B4-BE49-F238E27FC236}">
                <a16:creationId xmlns:a16="http://schemas.microsoft.com/office/drawing/2014/main" id="{7E1D4427-852B-4B37-8E76-0E9F1810BA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3159" name="Rectangle 3158">
            <a:extLst>
              <a:ext uri="{FF2B5EF4-FFF2-40B4-BE49-F238E27FC236}">
                <a16:creationId xmlns:a16="http://schemas.microsoft.com/office/drawing/2014/main" id="{FA4CD5CB-D209-4D70-8CA4-629731C592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432AF0B-049D-4DEB-8E88-EC1CE97F50A4}"/>
              </a:ext>
            </a:extLst>
          </p:cNvPr>
          <p:cNvSpPr>
            <a:spLocks noGrp="1"/>
          </p:cNvSpPr>
          <p:nvPr>
            <p:ph type="title"/>
          </p:nvPr>
        </p:nvSpPr>
        <p:spPr>
          <a:xfrm>
            <a:off x="8209305" y="639097"/>
            <a:ext cx="3333766" cy="3637815"/>
          </a:xfrm>
        </p:spPr>
        <p:txBody>
          <a:bodyPr vert="horz" lIns="91440" tIns="45720" rIns="91440" bIns="45720" rtlCol="0" anchor="b">
            <a:normAutofit/>
          </a:bodyPr>
          <a:lstStyle/>
          <a:p>
            <a:r>
              <a:rPr lang="en-US" sz="2800" b="1" err="1">
                <a:solidFill>
                  <a:schemeClr val="tx1">
                    <a:lumMod val="85000"/>
                    <a:lumOff val="15000"/>
                  </a:schemeClr>
                </a:solidFill>
              </a:rPr>
              <a:t>ondersteuningsniveaus</a:t>
            </a:r>
            <a:endParaRPr lang="en-US" sz="2800" b="1">
              <a:solidFill>
                <a:schemeClr val="tx1">
                  <a:lumMod val="85000"/>
                  <a:lumOff val="15000"/>
                </a:schemeClr>
              </a:solidFill>
            </a:endParaRPr>
          </a:p>
        </p:txBody>
      </p:sp>
      <p:pic>
        <p:nvPicPr>
          <p:cNvPr id="3074" name="Picture 2" descr="Ondersteuningsniveaus | Dyslexie Centraal">
            <a:extLst>
              <a:ext uri="{FF2B5EF4-FFF2-40B4-BE49-F238E27FC236}">
                <a16:creationId xmlns:a16="http://schemas.microsoft.com/office/drawing/2014/main" id="{D2A780E7-DE9E-49BC-AB48-155E764A3F7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11967" y="451524"/>
            <a:ext cx="7978814" cy="5425593"/>
          </a:xfrm>
          <a:prstGeom prst="rect">
            <a:avLst/>
          </a:prstGeom>
          <a:noFill/>
          <a:extLst>
            <a:ext uri="{909E8E84-426E-40DD-AFC4-6F175D3DCCD1}">
              <a14:hiddenFill xmlns:a14="http://schemas.microsoft.com/office/drawing/2010/main">
                <a:solidFill>
                  <a:srgbClr val="FFFFFF"/>
                </a:solidFill>
              </a14:hiddenFill>
            </a:ext>
          </a:extLst>
        </p:spPr>
      </p:pic>
      <p:cxnSp>
        <p:nvCxnSpPr>
          <p:cNvPr id="3161" name="Straight Connector 3160">
            <a:extLst>
              <a:ext uri="{FF2B5EF4-FFF2-40B4-BE49-F238E27FC236}">
                <a16:creationId xmlns:a16="http://schemas.microsoft.com/office/drawing/2014/main" id="{5C6A2BAE-B461-4B55-8E1F-0722ABDD13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209305" y="4343400"/>
            <a:ext cx="32004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3163" name="Rectangle 3162">
            <a:extLst>
              <a:ext uri="{FF2B5EF4-FFF2-40B4-BE49-F238E27FC236}">
                <a16:creationId xmlns:a16="http://schemas.microsoft.com/office/drawing/2014/main" id="{B4C27B90-DF2B-4D00-BA07-18ED774CD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3165" name="Rectangle 3164">
            <a:extLst>
              <a:ext uri="{FF2B5EF4-FFF2-40B4-BE49-F238E27FC236}">
                <a16:creationId xmlns:a16="http://schemas.microsoft.com/office/drawing/2014/main" id="{593ACC25-C262-417A-8AA9-0641C772B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Tree>
    <p:extLst>
      <p:ext uri="{BB962C8B-B14F-4D97-AF65-F5344CB8AC3E}">
        <p14:creationId xmlns:p14="http://schemas.microsoft.com/office/powerpoint/2010/main" val="18266256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2" name="Titel 1">
            <a:extLst>
              <a:ext uri="{FF2B5EF4-FFF2-40B4-BE49-F238E27FC236}">
                <a16:creationId xmlns:a16="http://schemas.microsoft.com/office/drawing/2014/main" id="{29EE8A49-42FD-40E1-930F-8E3B8774A399}"/>
              </a:ext>
            </a:extLst>
          </p:cNvPr>
          <p:cNvSpPr>
            <a:spLocks noGrp="1"/>
          </p:cNvSpPr>
          <p:nvPr>
            <p:ph type="title"/>
          </p:nvPr>
        </p:nvSpPr>
        <p:spPr>
          <a:xfrm>
            <a:off x="492370" y="605896"/>
            <a:ext cx="3084844" cy="5646208"/>
          </a:xfrm>
        </p:spPr>
        <p:txBody>
          <a:bodyPr anchor="ctr">
            <a:normAutofit/>
          </a:bodyPr>
          <a:lstStyle/>
          <a:p>
            <a:r>
              <a:rPr lang="nl-NL" sz="3600" b="1">
                <a:solidFill>
                  <a:srgbClr val="FFFFFF"/>
                </a:solidFill>
              </a:rPr>
              <a:t>Risico’s herkennen</a:t>
            </a:r>
            <a:br>
              <a:rPr lang="nl-NL" sz="3600" b="1">
                <a:solidFill>
                  <a:srgbClr val="FFFFFF"/>
                </a:solidFill>
              </a:rPr>
            </a:br>
            <a:r>
              <a:rPr lang="nl-NL" sz="1800" b="1">
                <a:solidFill>
                  <a:srgbClr val="FFFFFF"/>
                </a:solidFill>
              </a:rPr>
              <a:t>(midden groep 2, begin groep 3) </a:t>
            </a:r>
            <a:endParaRPr lang="nl-NL" sz="3600">
              <a:solidFill>
                <a:srgbClr val="FFFFFF"/>
              </a:solidFill>
            </a:endParaRP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3" name="Tijdelijke aanduiding voor inhoud 2">
            <a:extLst>
              <a:ext uri="{FF2B5EF4-FFF2-40B4-BE49-F238E27FC236}">
                <a16:creationId xmlns:a16="http://schemas.microsoft.com/office/drawing/2014/main" id="{830C51F8-3AB1-4E4E-B0B0-631D7EA9EDC0}"/>
              </a:ext>
            </a:extLst>
          </p:cNvPr>
          <p:cNvSpPr>
            <a:spLocks noGrp="1"/>
          </p:cNvSpPr>
          <p:nvPr>
            <p:ph idx="1"/>
          </p:nvPr>
        </p:nvSpPr>
        <p:spPr>
          <a:xfrm>
            <a:off x="4742016" y="605896"/>
            <a:ext cx="6413663" cy="5646208"/>
          </a:xfrm>
        </p:spPr>
        <p:txBody>
          <a:bodyPr anchor="ctr">
            <a:normAutofit/>
          </a:bodyPr>
          <a:lstStyle/>
          <a:p>
            <a:pPr>
              <a:buFont typeface="Wingdings" panose="05000000000000000000" pitchFamily="2" charset="2"/>
              <a:buChar char="v"/>
            </a:pPr>
            <a:r>
              <a:rPr lang="nl-NL"/>
              <a:t> Lijken niet geïnteresseerd in taal/leesactiviteiten</a:t>
            </a:r>
          </a:p>
          <a:p>
            <a:pPr>
              <a:buFont typeface="Wingdings" panose="05000000000000000000" pitchFamily="2" charset="2"/>
              <a:buChar char="v"/>
            </a:pPr>
            <a:r>
              <a:rPr lang="nl-NL"/>
              <a:t> Kunnen de eigen naam niet schrijven</a:t>
            </a:r>
          </a:p>
          <a:p>
            <a:pPr>
              <a:buFont typeface="Wingdings" panose="05000000000000000000" pitchFamily="2" charset="2"/>
              <a:buChar char="v"/>
            </a:pPr>
            <a:r>
              <a:rPr lang="nl-NL"/>
              <a:t> Scoren onvoldoende fonemisch bewustzijn (</a:t>
            </a:r>
            <a:r>
              <a:rPr lang="nl-NL" sz="1800"/>
              <a:t>herkennen van </a:t>
            </a:r>
          </a:p>
          <a:p>
            <a:pPr marL="0" indent="0">
              <a:buNone/>
            </a:pPr>
            <a:r>
              <a:rPr lang="nl-NL" sz="1800"/>
              <a:t>      klanken in woorden, begin-midden-eind klank, hakken/plakken</a:t>
            </a:r>
            <a:r>
              <a:rPr lang="nl-NL"/>
              <a:t>)</a:t>
            </a:r>
          </a:p>
          <a:p>
            <a:pPr>
              <a:buFont typeface="Wingdings" panose="05000000000000000000" pitchFamily="2" charset="2"/>
              <a:buChar char="v"/>
            </a:pPr>
            <a:r>
              <a:rPr lang="nl-NL"/>
              <a:t> Kennen minder dan 15 letters</a:t>
            </a:r>
          </a:p>
          <a:p>
            <a:pPr>
              <a:buFont typeface="Wingdings" panose="05000000000000000000" pitchFamily="2" charset="2"/>
              <a:buChar char="v"/>
            </a:pPr>
            <a:r>
              <a:rPr lang="nl-NL"/>
              <a:t> Profiteren te weinig van instructie en oefening</a:t>
            </a:r>
          </a:p>
          <a:p>
            <a:pPr>
              <a:buFont typeface="Wingdings" panose="05000000000000000000" pitchFamily="2" charset="2"/>
              <a:buChar char="v"/>
            </a:pPr>
            <a:r>
              <a:rPr lang="nl-NL"/>
              <a:t> Beschikken over een beperkte actieve woordenschat </a:t>
            </a:r>
          </a:p>
          <a:p>
            <a:pPr>
              <a:buFont typeface="Wingdings" panose="05000000000000000000" pitchFamily="2" charset="2"/>
              <a:buChar char="v"/>
            </a:pPr>
            <a:r>
              <a:rPr lang="nl-NL"/>
              <a:t> Scoren laag op kritisch luisteren </a:t>
            </a:r>
          </a:p>
          <a:p>
            <a:pPr>
              <a:buFont typeface="Wingdings" panose="05000000000000000000" pitchFamily="2" charset="2"/>
              <a:buChar char="v"/>
            </a:pPr>
            <a:r>
              <a:rPr lang="nl-NL"/>
              <a:t> Hebben een beperkte zelfstandige werkhouding </a:t>
            </a:r>
            <a:br>
              <a:rPr lang="nl-NL" sz="900"/>
            </a:br>
            <a:endParaRPr lang="nl-NL"/>
          </a:p>
          <a:p>
            <a:pPr marL="0" indent="0">
              <a:buNone/>
            </a:pPr>
            <a:r>
              <a:rPr lang="nl-NL" sz="1600" i="1"/>
              <a:t>Bron: handboek technisch lezen, Karin van de Mortel</a:t>
            </a:r>
          </a:p>
        </p:txBody>
      </p:sp>
    </p:spTree>
    <p:extLst>
      <p:ext uri="{BB962C8B-B14F-4D97-AF65-F5344CB8AC3E}">
        <p14:creationId xmlns:p14="http://schemas.microsoft.com/office/powerpoint/2010/main" val="2467268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2" name="Titel 1">
            <a:extLst>
              <a:ext uri="{FF2B5EF4-FFF2-40B4-BE49-F238E27FC236}">
                <a16:creationId xmlns:a16="http://schemas.microsoft.com/office/drawing/2014/main" id="{734CBED8-C55D-4D2D-B59D-5201EC2AA57D}"/>
              </a:ext>
            </a:extLst>
          </p:cNvPr>
          <p:cNvSpPr>
            <a:spLocks noGrp="1"/>
          </p:cNvSpPr>
          <p:nvPr>
            <p:ph type="title"/>
          </p:nvPr>
        </p:nvSpPr>
        <p:spPr>
          <a:xfrm>
            <a:off x="492370" y="605896"/>
            <a:ext cx="3084844" cy="5646208"/>
          </a:xfrm>
        </p:spPr>
        <p:txBody>
          <a:bodyPr anchor="ctr">
            <a:normAutofit/>
          </a:bodyPr>
          <a:lstStyle/>
          <a:p>
            <a:r>
              <a:rPr lang="nl-NL" sz="3600" b="1">
                <a:solidFill>
                  <a:srgbClr val="FFFFFF"/>
                </a:solidFill>
              </a:rPr>
              <a:t>Factoren buiten school die een risico kunnen vormen</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3" name="Tijdelijke aanduiding voor inhoud 2">
            <a:extLst>
              <a:ext uri="{FF2B5EF4-FFF2-40B4-BE49-F238E27FC236}">
                <a16:creationId xmlns:a16="http://schemas.microsoft.com/office/drawing/2014/main" id="{564959E1-4FF0-4C1A-A1FD-49721609415A}"/>
              </a:ext>
            </a:extLst>
          </p:cNvPr>
          <p:cNvSpPr>
            <a:spLocks noGrp="1"/>
          </p:cNvSpPr>
          <p:nvPr>
            <p:ph idx="1"/>
          </p:nvPr>
        </p:nvSpPr>
        <p:spPr>
          <a:xfrm>
            <a:off x="4751443" y="1728752"/>
            <a:ext cx="6413663" cy="3400496"/>
          </a:xfrm>
        </p:spPr>
        <p:txBody>
          <a:bodyPr anchor="ctr">
            <a:normAutofit/>
          </a:bodyPr>
          <a:lstStyle/>
          <a:p>
            <a:pPr>
              <a:buFont typeface="Wingdings" panose="05000000000000000000" pitchFamily="2" charset="2"/>
              <a:buChar char="v"/>
            </a:pPr>
            <a:r>
              <a:rPr lang="nl-NL"/>
              <a:t> Dyslexie in de familie</a:t>
            </a:r>
          </a:p>
          <a:p>
            <a:pPr>
              <a:buFont typeface="Wingdings" panose="05000000000000000000" pitchFamily="2" charset="2"/>
              <a:buChar char="v"/>
            </a:pPr>
            <a:r>
              <a:rPr lang="nl-NL"/>
              <a:t> Zwakke mondelinge taalvaardigheid </a:t>
            </a:r>
          </a:p>
          <a:p>
            <a:pPr>
              <a:buFont typeface="Wingdings" panose="05000000000000000000" pitchFamily="2" charset="2"/>
              <a:buChar char="v"/>
            </a:pPr>
            <a:r>
              <a:rPr lang="nl-NL"/>
              <a:t> Taalarme thuissituatie (weinig met elkaar spreken, weinig</a:t>
            </a:r>
          </a:p>
          <a:p>
            <a:pPr marL="0" indent="0">
              <a:buNone/>
            </a:pPr>
            <a:r>
              <a:rPr lang="nl-NL"/>
              <a:t>     of geen ervaringen met boeken en voorlezen)</a:t>
            </a:r>
          </a:p>
          <a:p>
            <a:pPr>
              <a:buFont typeface="Wingdings" panose="05000000000000000000" pitchFamily="2" charset="2"/>
              <a:buChar char="v"/>
            </a:pPr>
            <a:r>
              <a:rPr lang="nl-NL"/>
              <a:t> Weinig ervaring met de Nederlandse taal </a:t>
            </a:r>
          </a:p>
          <a:p>
            <a:pPr marL="0" indent="0">
              <a:buNone/>
            </a:pPr>
            <a:endParaRPr lang="nl-NL"/>
          </a:p>
        </p:txBody>
      </p:sp>
      <p:sp>
        <p:nvSpPr>
          <p:cNvPr id="5" name="Tekstvak 4">
            <a:extLst>
              <a:ext uri="{FF2B5EF4-FFF2-40B4-BE49-F238E27FC236}">
                <a16:creationId xmlns:a16="http://schemas.microsoft.com/office/drawing/2014/main" id="{6092E81E-CF56-42BF-ADB5-2838F60F7B80}"/>
              </a:ext>
            </a:extLst>
          </p:cNvPr>
          <p:cNvSpPr txBox="1"/>
          <p:nvPr/>
        </p:nvSpPr>
        <p:spPr>
          <a:xfrm>
            <a:off x="4892511" y="5882772"/>
            <a:ext cx="5865452" cy="338554"/>
          </a:xfrm>
          <a:prstGeom prst="rect">
            <a:avLst/>
          </a:prstGeom>
          <a:noFill/>
        </p:spPr>
        <p:txBody>
          <a:bodyPr wrap="square" rtlCol="0">
            <a:spAutoFit/>
          </a:bodyPr>
          <a:lstStyle/>
          <a:p>
            <a:pPr marL="0" indent="0">
              <a:buNone/>
            </a:pPr>
            <a:r>
              <a:rPr lang="nl-NL" sz="1600" i="1"/>
              <a:t>Bron: handboek technisch lezen, Karin van de Mortel</a:t>
            </a:r>
          </a:p>
        </p:txBody>
      </p:sp>
    </p:spTree>
    <p:extLst>
      <p:ext uri="{BB962C8B-B14F-4D97-AF65-F5344CB8AC3E}">
        <p14:creationId xmlns:p14="http://schemas.microsoft.com/office/powerpoint/2010/main" val="4204323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BAC482-5770-40CE-A7EE-8FEBAB29E9DE}"/>
              </a:ext>
            </a:extLst>
          </p:cNvPr>
          <p:cNvSpPr>
            <a:spLocks noGrp="1"/>
          </p:cNvSpPr>
          <p:nvPr>
            <p:ph type="title"/>
          </p:nvPr>
        </p:nvSpPr>
        <p:spPr/>
        <p:txBody>
          <a:bodyPr>
            <a:normAutofit/>
          </a:bodyPr>
          <a:lstStyle/>
          <a:p>
            <a:r>
              <a:rPr lang="nl-NL" sz="4000" dirty="0"/>
              <a:t>Welke interventies hebben jullie in huis voor  groep 1-2?</a:t>
            </a:r>
          </a:p>
        </p:txBody>
      </p:sp>
      <p:sp>
        <p:nvSpPr>
          <p:cNvPr id="3" name="Tijdelijke aanduiding voor inhoud 2">
            <a:extLst>
              <a:ext uri="{FF2B5EF4-FFF2-40B4-BE49-F238E27FC236}">
                <a16:creationId xmlns:a16="http://schemas.microsoft.com/office/drawing/2014/main" id="{8F81B78E-058F-4E89-BE54-DD87045BE905}"/>
              </a:ext>
            </a:extLst>
          </p:cNvPr>
          <p:cNvSpPr>
            <a:spLocks noGrp="1"/>
          </p:cNvSpPr>
          <p:nvPr>
            <p:ph idx="1"/>
          </p:nvPr>
        </p:nvSpPr>
        <p:spPr/>
        <p:txBody>
          <a:bodyPr/>
          <a:lstStyle/>
          <a:p>
            <a:br>
              <a:rPr lang="nl-NL" dirty="0">
                <a:hlinkClick r:id="rId2"/>
              </a:rPr>
            </a:br>
            <a:br>
              <a:rPr lang="nl-NL" dirty="0">
                <a:hlinkClick r:id="rId2"/>
              </a:rPr>
            </a:br>
            <a:r>
              <a:rPr lang="nl-NL" dirty="0">
                <a:hlinkClick r:id="rId2"/>
              </a:rPr>
              <a:t>https://www.menti.com/</a:t>
            </a:r>
            <a:r>
              <a:rPr lang="nl-NL" dirty="0"/>
              <a:t> </a:t>
            </a:r>
          </a:p>
          <a:p>
            <a:r>
              <a:rPr lang="nl-NL" dirty="0"/>
              <a:t>Code 1195 5370</a:t>
            </a:r>
          </a:p>
        </p:txBody>
      </p:sp>
    </p:spTree>
    <p:extLst>
      <p:ext uri="{BB962C8B-B14F-4D97-AF65-F5344CB8AC3E}">
        <p14:creationId xmlns:p14="http://schemas.microsoft.com/office/powerpoint/2010/main" val="2071692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27" name="Rectangle 2126">
            <a:extLst>
              <a:ext uri="{FF2B5EF4-FFF2-40B4-BE49-F238E27FC236}">
                <a16:creationId xmlns:a16="http://schemas.microsoft.com/office/drawing/2014/main" id="{25C8D2C1-DA83-420D-9635-D52CE066B5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2129" name="Rectangle 2128">
            <a:extLst>
              <a:ext uri="{FF2B5EF4-FFF2-40B4-BE49-F238E27FC236}">
                <a16:creationId xmlns:a16="http://schemas.microsoft.com/office/drawing/2014/main" id="{434F74C9-6A0B-409E-AD1C-45B58BE91B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cxnSp>
        <p:nvCxnSpPr>
          <p:cNvPr id="2131" name="Straight Connector 2130">
            <a:extLst>
              <a:ext uri="{FF2B5EF4-FFF2-40B4-BE49-F238E27FC236}">
                <a16:creationId xmlns:a16="http://schemas.microsoft.com/office/drawing/2014/main" id="{F5486A9D-1265-4B57-91E6-68E666B978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2133" name="Rectangle 2132">
            <a:extLst>
              <a:ext uri="{FF2B5EF4-FFF2-40B4-BE49-F238E27FC236}">
                <a16:creationId xmlns:a16="http://schemas.microsoft.com/office/drawing/2014/main" id="{A9286AD2-18A9-4868-A4E3-7A2097A208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31BC1E6-2D12-4988-8A02-A17B37A287A8}"/>
              </a:ext>
            </a:extLst>
          </p:cNvPr>
          <p:cNvSpPr>
            <a:spLocks noGrp="1"/>
          </p:cNvSpPr>
          <p:nvPr>
            <p:ph type="title"/>
          </p:nvPr>
        </p:nvSpPr>
        <p:spPr>
          <a:xfrm>
            <a:off x="5289754" y="639097"/>
            <a:ext cx="6253317" cy="3686015"/>
          </a:xfrm>
        </p:spPr>
        <p:txBody>
          <a:bodyPr vert="horz" lIns="91440" tIns="45720" rIns="91440" bIns="45720" rtlCol="0" anchor="b">
            <a:normAutofit/>
          </a:bodyPr>
          <a:lstStyle/>
          <a:p>
            <a:r>
              <a:rPr lang="en-US" sz="5400" err="1">
                <a:solidFill>
                  <a:schemeClr val="tx1">
                    <a:lumMod val="85000"/>
                    <a:lumOff val="15000"/>
                  </a:schemeClr>
                </a:solidFill>
              </a:rPr>
              <a:t>Interventies</a:t>
            </a:r>
            <a:r>
              <a:rPr lang="en-US" sz="5400">
                <a:solidFill>
                  <a:schemeClr val="tx1">
                    <a:lumMod val="85000"/>
                    <a:lumOff val="15000"/>
                  </a:schemeClr>
                </a:solidFill>
              </a:rPr>
              <a:t> en </a:t>
            </a:r>
            <a:r>
              <a:rPr lang="en-US" sz="5400" err="1">
                <a:solidFill>
                  <a:schemeClr val="tx1">
                    <a:lumMod val="85000"/>
                    <a:lumOff val="15000"/>
                  </a:schemeClr>
                </a:solidFill>
              </a:rPr>
              <a:t>begeleiding</a:t>
            </a:r>
            <a:r>
              <a:rPr lang="en-US" sz="5400">
                <a:solidFill>
                  <a:schemeClr val="tx1">
                    <a:lumMod val="85000"/>
                    <a:lumOff val="15000"/>
                  </a:schemeClr>
                </a:solidFill>
              </a:rPr>
              <a:t> </a:t>
            </a:r>
            <a:r>
              <a:rPr lang="en-US" sz="5400" err="1">
                <a:solidFill>
                  <a:schemeClr val="tx1">
                    <a:lumMod val="85000"/>
                    <a:lumOff val="15000"/>
                  </a:schemeClr>
                </a:solidFill>
              </a:rPr>
              <a:t>bij</a:t>
            </a:r>
            <a:r>
              <a:rPr lang="en-US" sz="5400">
                <a:solidFill>
                  <a:schemeClr val="tx1">
                    <a:lumMod val="85000"/>
                    <a:lumOff val="15000"/>
                  </a:schemeClr>
                </a:solidFill>
              </a:rPr>
              <a:t> </a:t>
            </a:r>
            <a:r>
              <a:rPr lang="en-US" sz="5400" err="1">
                <a:solidFill>
                  <a:schemeClr val="tx1">
                    <a:lumMod val="85000"/>
                    <a:lumOff val="15000"/>
                  </a:schemeClr>
                </a:solidFill>
              </a:rPr>
              <a:t>risicolezers</a:t>
            </a:r>
            <a:r>
              <a:rPr lang="en-US" sz="5400">
                <a:solidFill>
                  <a:schemeClr val="tx1">
                    <a:lumMod val="85000"/>
                    <a:lumOff val="15000"/>
                  </a:schemeClr>
                </a:solidFill>
              </a:rPr>
              <a:t> </a:t>
            </a:r>
            <a:r>
              <a:rPr lang="en-US" sz="5400" err="1">
                <a:solidFill>
                  <a:schemeClr val="tx1">
                    <a:lumMod val="85000"/>
                    <a:lumOff val="15000"/>
                  </a:schemeClr>
                </a:solidFill>
              </a:rPr>
              <a:t>vanaf</a:t>
            </a:r>
            <a:r>
              <a:rPr lang="en-US" sz="5400">
                <a:solidFill>
                  <a:schemeClr val="tx1">
                    <a:lumMod val="85000"/>
                    <a:lumOff val="15000"/>
                  </a:schemeClr>
                </a:solidFill>
              </a:rPr>
              <a:t> </a:t>
            </a:r>
            <a:r>
              <a:rPr lang="en-US" sz="5400" err="1">
                <a:solidFill>
                  <a:schemeClr val="tx1">
                    <a:lumMod val="85000"/>
                    <a:lumOff val="15000"/>
                  </a:schemeClr>
                </a:solidFill>
              </a:rPr>
              <a:t>groep</a:t>
            </a:r>
            <a:r>
              <a:rPr lang="en-US" sz="5400">
                <a:solidFill>
                  <a:schemeClr val="tx1">
                    <a:lumMod val="85000"/>
                    <a:lumOff val="15000"/>
                  </a:schemeClr>
                </a:solidFill>
              </a:rPr>
              <a:t> 2</a:t>
            </a:r>
          </a:p>
        </p:txBody>
      </p:sp>
      <p:pic>
        <p:nvPicPr>
          <p:cNvPr id="2050" name="Picture 2" descr="Werkboek start, Veilig leren lezen kopen? | Heutink voor thuis">
            <a:extLst>
              <a:ext uri="{FF2B5EF4-FFF2-40B4-BE49-F238E27FC236}">
                <a16:creationId xmlns:a16="http://schemas.microsoft.com/office/drawing/2014/main" id="{2075B0CC-D579-4EB3-8884-F277A9812DC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571" r="11769" b="-3"/>
          <a:stretch/>
        </p:blipFill>
        <p:spPr bwMode="auto">
          <a:xfrm>
            <a:off x="1108822" y="975828"/>
            <a:ext cx="3599074" cy="4575558"/>
          </a:xfrm>
          <a:prstGeom prst="rect">
            <a:avLst/>
          </a:prstGeom>
          <a:noFill/>
          <a:extLst>
            <a:ext uri="{909E8E84-426E-40DD-AFC4-6F175D3DCCD1}">
              <a14:hiddenFill xmlns:a14="http://schemas.microsoft.com/office/drawing/2010/main">
                <a:solidFill>
                  <a:srgbClr val="FFFFFF"/>
                </a:solidFill>
              </a14:hiddenFill>
            </a:ext>
          </a:extLst>
        </p:spPr>
      </p:pic>
      <p:cxnSp>
        <p:nvCxnSpPr>
          <p:cNvPr id="2135" name="Straight Connector 2134">
            <a:extLst>
              <a:ext uri="{FF2B5EF4-FFF2-40B4-BE49-F238E27FC236}">
                <a16:creationId xmlns:a16="http://schemas.microsoft.com/office/drawing/2014/main" id="{E7A7CD63-7EC3-44F3-95D0-595C4019FF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071" y="4343400"/>
            <a:ext cx="5636107"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2137" name="Rectangle 2136">
            <a:extLst>
              <a:ext uri="{FF2B5EF4-FFF2-40B4-BE49-F238E27FC236}">
                <a16:creationId xmlns:a16="http://schemas.microsoft.com/office/drawing/2014/main" id="{1AB8ECB2-FB64-476F-A62F-36D68C8C7C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2139" name="Rectangle 2138">
            <a:extLst>
              <a:ext uri="{FF2B5EF4-FFF2-40B4-BE49-F238E27FC236}">
                <a16:creationId xmlns:a16="http://schemas.microsoft.com/office/drawing/2014/main" id="{289CEAD5-ED2F-4675-9E4C-80B8A0E8A0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Tree>
    <p:extLst>
      <p:ext uri="{BB962C8B-B14F-4D97-AF65-F5344CB8AC3E}">
        <p14:creationId xmlns:p14="http://schemas.microsoft.com/office/powerpoint/2010/main" val="390663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A0BB3C-D103-415E-8967-D2C230C98B47}"/>
              </a:ext>
            </a:extLst>
          </p:cNvPr>
          <p:cNvSpPr>
            <a:spLocks noGrp="1"/>
          </p:cNvSpPr>
          <p:nvPr>
            <p:ph type="title"/>
          </p:nvPr>
        </p:nvSpPr>
        <p:spPr/>
        <p:txBody>
          <a:bodyPr/>
          <a:lstStyle/>
          <a:p>
            <a:r>
              <a:rPr lang="nl-NL" dirty="0"/>
              <a:t>Voorschotbenadering </a:t>
            </a:r>
            <a:r>
              <a:rPr lang="nl-NL" sz="1800" i="1" dirty="0"/>
              <a:t>(vanaf midden groep 2)</a:t>
            </a:r>
            <a:endParaRPr lang="nl-NL" dirty="0"/>
          </a:p>
        </p:txBody>
      </p:sp>
      <p:sp>
        <p:nvSpPr>
          <p:cNvPr id="3" name="Tijdelijke aanduiding voor inhoud 2">
            <a:extLst>
              <a:ext uri="{FF2B5EF4-FFF2-40B4-BE49-F238E27FC236}">
                <a16:creationId xmlns:a16="http://schemas.microsoft.com/office/drawing/2014/main" id="{4D46F645-4503-4016-93EF-0E3567F9B367}"/>
              </a:ext>
            </a:extLst>
          </p:cNvPr>
          <p:cNvSpPr>
            <a:spLocks noGrp="1"/>
          </p:cNvSpPr>
          <p:nvPr>
            <p:ph idx="1"/>
          </p:nvPr>
        </p:nvSpPr>
        <p:spPr/>
        <p:txBody>
          <a:bodyPr/>
          <a:lstStyle/>
          <a:p>
            <a:pPr marL="457200" indent="-457200">
              <a:buFont typeface="+mj-lt"/>
              <a:buAutoNum type="arabicPeriod"/>
            </a:pPr>
            <a:r>
              <a:rPr lang="nl-NL" b="1" dirty="0">
                <a:solidFill>
                  <a:schemeClr val="accent1">
                    <a:lumMod val="60000"/>
                    <a:lumOff val="40000"/>
                  </a:schemeClr>
                </a:solidFill>
              </a:rPr>
              <a:t>Stap 1:</a:t>
            </a:r>
            <a:r>
              <a:rPr lang="nl-NL" b="1" dirty="0"/>
              <a:t> </a:t>
            </a:r>
            <a:r>
              <a:rPr lang="nl-NL" dirty="0">
                <a:solidFill>
                  <a:schemeClr val="accent1">
                    <a:lumMod val="60000"/>
                    <a:lumOff val="40000"/>
                  </a:schemeClr>
                </a:solidFill>
              </a:rPr>
              <a:t>identificatie van fonemen/letters </a:t>
            </a:r>
            <a:br>
              <a:rPr lang="nl-NL" dirty="0"/>
            </a:br>
            <a:r>
              <a:rPr lang="nl-NL" dirty="0"/>
              <a:t>één letter per week aanleren (altijd klank in combinatie met letter)</a:t>
            </a:r>
            <a:br>
              <a:rPr lang="nl-NL" dirty="0"/>
            </a:br>
            <a:r>
              <a:rPr lang="nl-NL" dirty="0"/>
              <a:t>letter in omgeving terug laten komen </a:t>
            </a:r>
            <a:br>
              <a:rPr lang="nl-NL" dirty="0"/>
            </a:br>
            <a:r>
              <a:rPr lang="nl-NL" dirty="0"/>
              <a:t>herhalen gedurende de dag herhalen (niet trainen, maar spelenderwijs)</a:t>
            </a:r>
          </a:p>
          <a:p>
            <a:pPr marL="457200" indent="-457200">
              <a:buFont typeface="+mj-lt"/>
              <a:buAutoNum type="arabicPeriod"/>
            </a:pPr>
            <a:r>
              <a:rPr lang="nl-NL" b="1" dirty="0">
                <a:solidFill>
                  <a:schemeClr val="accent1">
                    <a:lumMod val="60000"/>
                    <a:lumOff val="40000"/>
                  </a:schemeClr>
                </a:solidFill>
              </a:rPr>
              <a:t>Stap 2: </a:t>
            </a:r>
            <a:r>
              <a:rPr lang="nl-NL" dirty="0">
                <a:solidFill>
                  <a:schemeClr val="accent1">
                    <a:lumMod val="60000"/>
                    <a:lumOff val="40000"/>
                  </a:schemeClr>
                </a:solidFill>
              </a:rPr>
              <a:t>manipulatie van fonemen/letters (klankbewustzijn activeren en stimuleren)</a:t>
            </a:r>
            <a:br>
              <a:rPr lang="nl-NL" dirty="0">
                <a:solidFill>
                  <a:schemeClr val="accent1">
                    <a:lumMod val="60000"/>
                    <a:lumOff val="40000"/>
                  </a:schemeClr>
                </a:solidFill>
              </a:rPr>
            </a:br>
            <a:r>
              <a:rPr lang="nl-NL" dirty="0">
                <a:solidFill>
                  <a:schemeClr val="tx1"/>
                </a:solidFill>
              </a:rPr>
              <a:t>ervaring met </a:t>
            </a:r>
            <a:r>
              <a:rPr lang="nl-NL" dirty="0"/>
              <a:t>hakken plakken, eerdere letters vormen een woord</a:t>
            </a:r>
            <a:br>
              <a:rPr lang="nl-NL" dirty="0"/>
            </a:br>
            <a:r>
              <a:rPr lang="nl-NL" dirty="0"/>
              <a:t>veel visualiseren</a:t>
            </a:r>
            <a:br>
              <a:rPr lang="nl-NL" dirty="0"/>
            </a:br>
            <a:r>
              <a:rPr lang="nl-NL" dirty="0"/>
              <a:t>klanken benoemen (lange klank, korte klank, medeklinker)</a:t>
            </a:r>
            <a:br>
              <a:rPr lang="nl-NL" dirty="0"/>
            </a:br>
            <a:r>
              <a:rPr lang="nl-NL" dirty="0"/>
              <a:t>waar hoor je de klank? Vooraan, achteraan?</a:t>
            </a:r>
          </a:p>
          <a:p>
            <a:pPr marL="457200" indent="-457200">
              <a:buFont typeface="+mj-lt"/>
              <a:buAutoNum type="arabicPeriod"/>
            </a:pPr>
            <a:r>
              <a:rPr lang="nl-NL" b="1" dirty="0">
                <a:solidFill>
                  <a:schemeClr val="accent1">
                    <a:lumMod val="60000"/>
                    <a:lumOff val="40000"/>
                  </a:schemeClr>
                </a:solidFill>
              </a:rPr>
              <a:t>Stap 3:</a:t>
            </a:r>
            <a:r>
              <a:rPr lang="nl-NL" dirty="0"/>
              <a:t> </a:t>
            </a:r>
            <a:r>
              <a:rPr lang="nl-NL" dirty="0">
                <a:solidFill>
                  <a:schemeClr val="accent1">
                    <a:lumMod val="60000"/>
                    <a:lumOff val="40000"/>
                  </a:schemeClr>
                </a:solidFill>
              </a:rPr>
              <a:t>klank/tekenkoppeling aanleren</a:t>
            </a:r>
            <a:br>
              <a:rPr lang="nl-NL" dirty="0"/>
            </a:br>
            <a:r>
              <a:rPr lang="nl-NL" dirty="0"/>
              <a:t>spelenderwijs letters/klanken herhalen </a:t>
            </a:r>
            <a:br>
              <a:rPr lang="nl-NL" dirty="0"/>
            </a:br>
            <a:r>
              <a:rPr lang="nl-NL" dirty="0"/>
              <a:t>gebruik alle zintuigen</a:t>
            </a:r>
            <a:br>
              <a:rPr lang="nl-NL" dirty="0"/>
            </a:br>
            <a:r>
              <a:rPr lang="nl-NL" dirty="0"/>
              <a:t>wissel af in werkvormen</a:t>
            </a:r>
          </a:p>
        </p:txBody>
      </p:sp>
      <p:pic>
        <p:nvPicPr>
          <p:cNvPr id="2052" name="Picture 4" descr="10 ideeën over Spreekbeeld letters | lezen, leren lezen, letteren">
            <a:extLst>
              <a:ext uri="{FF2B5EF4-FFF2-40B4-BE49-F238E27FC236}">
                <a16:creationId xmlns:a16="http://schemas.microsoft.com/office/drawing/2014/main" id="{3489728B-FCDA-490D-8E63-F21201440B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2433" y="4241260"/>
            <a:ext cx="1332528" cy="182375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Werkboeken en handleidingen Taal in Blokjes – Taal in Blokjes">
            <a:extLst>
              <a:ext uri="{FF2B5EF4-FFF2-40B4-BE49-F238E27FC236}">
                <a16:creationId xmlns:a16="http://schemas.microsoft.com/office/drawing/2014/main" id="{4F4AA1F4-B59A-4FFA-9209-7A422BF38C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33429" y="3803514"/>
            <a:ext cx="1678998" cy="2337097"/>
          </a:xfrm>
          <a:prstGeom prst="rect">
            <a:avLst/>
          </a:prstGeom>
          <a:noFill/>
          <a:extLst>
            <a:ext uri="{909E8E84-426E-40DD-AFC4-6F175D3DCCD1}">
              <a14:hiddenFill xmlns:a14="http://schemas.microsoft.com/office/drawing/2010/main">
                <a:solidFill>
                  <a:srgbClr val="FFFFFF"/>
                </a:solidFill>
              </a14:hiddenFill>
            </a:ext>
          </a:extLst>
        </p:spPr>
      </p:pic>
      <p:sp>
        <p:nvSpPr>
          <p:cNvPr id="4" name="Tekstballon: ovaal 3">
            <a:extLst>
              <a:ext uri="{FF2B5EF4-FFF2-40B4-BE49-F238E27FC236}">
                <a16:creationId xmlns:a16="http://schemas.microsoft.com/office/drawing/2014/main" id="{4357220A-7195-9E61-D98E-06F60A0FB508}"/>
              </a:ext>
            </a:extLst>
          </p:cNvPr>
          <p:cNvSpPr/>
          <p:nvPr/>
        </p:nvSpPr>
        <p:spPr>
          <a:xfrm rot="841977">
            <a:off x="9755392" y="1869461"/>
            <a:ext cx="1457288" cy="893705"/>
          </a:xfrm>
          <a:prstGeom prst="wedgeEllipseCallout">
            <a:avLst/>
          </a:prstGeom>
          <a:solidFill>
            <a:schemeClr val="accent1">
              <a:lumMod val="40000"/>
              <a:lumOff val="60000"/>
            </a:schemeClr>
          </a:solidFill>
          <a:ln>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600" i="1" dirty="0"/>
              <a:t>Starten met Bouw!</a:t>
            </a:r>
          </a:p>
        </p:txBody>
      </p:sp>
    </p:spTree>
    <p:extLst>
      <p:ext uri="{BB962C8B-B14F-4D97-AF65-F5344CB8AC3E}">
        <p14:creationId xmlns:p14="http://schemas.microsoft.com/office/powerpoint/2010/main" val="3443400827"/>
      </p:ext>
    </p:extLst>
  </p:cSld>
  <p:clrMapOvr>
    <a:masterClrMapping/>
  </p:clrMapOvr>
</p:sld>
</file>

<file path=ppt/theme/theme1.xml><?xml version="1.0" encoding="utf-8"?>
<a:theme xmlns:a="http://schemas.openxmlformats.org/drawingml/2006/main" name="Terugblik">
  <a:themeElements>
    <a:clrScheme name="Terugblik">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Terugbli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rugbli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16e920a-7dcd-496a-897a-5b93e6e0b6bf" xsi:nil="true"/>
    <lcf76f155ced4ddcb4097134ff3c332f xmlns="64c5e432-3fa0-4361-818d-8f5768eb6020">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470F1B12DE165459AA88E8D363236A8" ma:contentTypeVersion="11" ma:contentTypeDescription="Een nieuw document maken." ma:contentTypeScope="" ma:versionID="1a4b8e7ee1f6fc1aec2e9c106c84c875">
  <xsd:schema xmlns:xsd="http://www.w3.org/2001/XMLSchema" xmlns:xs="http://www.w3.org/2001/XMLSchema" xmlns:p="http://schemas.microsoft.com/office/2006/metadata/properties" xmlns:ns2="64c5e432-3fa0-4361-818d-8f5768eb6020" xmlns:ns3="d16e920a-7dcd-496a-897a-5b93e6e0b6bf" targetNamespace="http://schemas.microsoft.com/office/2006/metadata/properties" ma:root="true" ma:fieldsID="0c3997e857de9d8aa2379eb373a85476" ns2:_="" ns3:_="">
    <xsd:import namespace="64c5e432-3fa0-4361-818d-8f5768eb6020"/>
    <xsd:import namespace="d16e920a-7dcd-496a-897a-5b93e6e0b6b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c5e432-3fa0-4361-818d-8f5768eb60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Afbeeldingtags" ma:readOnly="false" ma:fieldId="{5cf76f15-5ced-4ddc-b409-7134ff3c332f}" ma:taxonomyMulti="true" ma:sspId="d3ed5b14-13ba-4605-a14a-bda536670c4b"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16e920a-7dcd-496a-897a-5b93e6e0b6b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6557c089-a055-4b7a-afd8-16a0f86d36b0}" ma:internalName="TaxCatchAll" ma:showField="CatchAllData" ma:web="d16e920a-7dcd-496a-897a-5b93e6e0b6b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7F5CB54-58C9-427D-AEC1-5DDEF7B1E90B}">
  <ds:schemaRefs>
    <ds:schemaRef ds:uri="http://purl.org/dc/dcmitype/"/>
    <ds:schemaRef ds:uri="http://schemas.microsoft.com/office/2006/metadata/properties"/>
    <ds:schemaRef ds:uri="http://www.w3.org/XML/1998/namespace"/>
    <ds:schemaRef ds:uri="http://purl.org/dc/terms/"/>
    <ds:schemaRef ds:uri="add64e3c-24e7-456e-a8d2-3baef6212129"/>
    <ds:schemaRef ds:uri="http://schemas.microsoft.com/office/infopath/2007/PartnerControls"/>
    <ds:schemaRef ds:uri="http://schemas.microsoft.com/office/2006/documentManagement/types"/>
    <ds:schemaRef ds:uri="http://schemas.openxmlformats.org/package/2006/metadata/core-properties"/>
    <ds:schemaRef ds:uri="8455bef6-9bc5-48ce-8939-797013f0bb00"/>
    <ds:schemaRef ds:uri="http://purl.org/dc/elements/1.1/"/>
  </ds:schemaRefs>
</ds:datastoreItem>
</file>

<file path=customXml/itemProps2.xml><?xml version="1.0" encoding="utf-8"?>
<ds:datastoreItem xmlns:ds="http://schemas.openxmlformats.org/officeDocument/2006/customXml" ds:itemID="{59A26717-0305-44B6-A89A-AAABEE636EA3}">
  <ds:schemaRefs>
    <ds:schemaRef ds:uri="http://schemas.microsoft.com/sharepoint/v3/contenttype/forms"/>
  </ds:schemaRefs>
</ds:datastoreItem>
</file>

<file path=customXml/itemProps3.xml><?xml version="1.0" encoding="utf-8"?>
<ds:datastoreItem xmlns:ds="http://schemas.openxmlformats.org/officeDocument/2006/customXml" ds:itemID="{C972F25A-8943-405B-BC4D-7770CABE86C6}"/>
</file>

<file path=docProps/app.xml><?xml version="1.0" encoding="utf-8"?>
<Properties xmlns="http://schemas.openxmlformats.org/officeDocument/2006/extended-properties" xmlns:vt="http://schemas.openxmlformats.org/officeDocument/2006/docPropsVTypes">
  <Template>Retrospect</Template>
  <TotalTime>41</TotalTime>
  <Words>1517</Words>
  <Application>Microsoft Office PowerPoint</Application>
  <PresentationFormat>Breedbeeld</PresentationFormat>
  <Paragraphs>175</Paragraphs>
  <Slides>32</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32</vt:i4>
      </vt:variant>
    </vt:vector>
  </HeadingPairs>
  <TitlesOfParts>
    <vt:vector size="38" baseType="lpstr">
      <vt:lpstr>Arial</vt:lpstr>
      <vt:lpstr>Calibri</vt:lpstr>
      <vt:lpstr>Calibri Light</vt:lpstr>
      <vt:lpstr>Symbol</vt:lpstr>
      <vt:lpstr>Wingdings</vt:lpstr>
      <vt:lpstr>Terugblik</vt:lpstr>
      <vt:lpstr>Aanpak risicolezers  cluster Heuvelland niet afwachten, maar aanpakken!</vt:lpstr>
      <vt:lpstr>Opzet  </vt:lpstr>
      <vt:lpstr>Aanleiding en doelen </vt:lpstr>
      <vt:lpstr>ondersteuningsniveaus</vt:lpstr>
      <vt:lpstr>Risico’s herkennen (midden groep 2, begin groep 3) </vt:lpstr>
      <vt:lpstr>Factoren buiten school die een risico kunnen vormen</vt:lpstr>
      <vt:lpstr>Welke interventies hebben jullie in huis voor  groep 1-2?</vt:lpstr>
      <vt:lpstr>Interventies en begeleiding bij risicolezers vanaf groep 2</vt:lpstr>
      <vt:lpstr>Voorschotbenadering (vanaf midden groep 2)</vt:lpstr>
      <vt:lpstr>In groep 3: Let vooral op de volgende signalen… (zie ook  stappenplan)</vt:lpstr>
      <vt:lpstr>Welke interventies hebben jullie in huis vanaf groep 3?</vt:lpstr>
      <vt:lpstr>Aanpak risicolezers begin groep 3</vt:lpstr>
      <vt:lpstr>    Begeleiding: welke instructie en welk leerkrachtgedrag </vt:lpstr>
      <vt:lpstr>Feedback geven </vt:lpstr>
      <vt:lpstr>Oefenen van moeilijke woorden</vt:lpstr>
      <vt:lpstr>Leesvormen </vt:lpstr>
      <vt:lpstr>Film</vt:lpstr>
      <vt:lpstr>Aanpak risicolezers na herfstsignalering </vt:lpstr>
      <vt:lpstr>Toch Nog Leren Lezen </vt:lpstr>
      <vt:lpstr>Men kan ook zeggen dat het leren lezen met TNL de meest voorkomende verkeerde leesstrategieën in de kiem smoort:   het te spellend lezen door het ‘niet vooraf verklankend’ leren lezen   het te radend lezen doordat de leerling door de verwisselbaarheid van woorden min of meer gedwongen wordt op elke letter in elke positie te letten.  </vt:lpstr>
      <vt:lpstr>Vergelijking van twee leerwegen</vt:lpstr>
      <vt:lpstr>Achtergronden aanvankelijk lezen</vt:lpstr>
      <vt:lpstr>De vertaalslag naar de praktijk…</vt:lpstr>
      <vt:lpstr>De doelen van TNL </vt:lpstr>
      <vt:lpstr>De drie leerwegen binnen TNL</vt:lpstr>
      <vt:lpstr>Waarom overstappen </vt:lpstr>
      <vt:lpstr>(blijf) Werken aan leesmotivatie</vt:lpstr>
      <vt:lpstr>PowerPoint-presentatie</vt:lpstr>
      <vt:lpstr>PowerPoint-presentatie</vt:lpstr>
      <vt:lpstr>De rol van de onderwijsondersteuner</vt:lpstr>
      <vt:lpstr>Evidence based verdiepen?</vt:lpstr>
      <vt:lpstr>Bedankt voor jullie aandacht!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Bijeenkomst 1  Leesspecialisten  cluster Heuvelland</dc:title>
  <dc:creator>Fanny Jaegers</dc:creator>
  <cp:lastModifiedBy>Fanny Jaegers</cp:lastModifiedBy>
  <cp:revision>2</cp:revision>
  <cp:lastPrinted>2022-10-18T12:23:34Z</cp:lastPrinted>
  <dcterms:created xsi:type="dcterms:W3CDTF">2022-06-13T06:56:53Z</dcterms:created>
  <dcterms:modified xsi:type="dcterms:W3CDTF">2024-06-18T07:14:40Z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0x0101004470F1B12DE165459AA88E8D363236A8</vt:lpwstr>
  </property>
  <property fmtid="{D5CDD505-2E9C-101B-9397-08002B2CF9AE}" pid="3" name="MediaServiceImageTags">
    <vt:lpwstr/>
  </property>
</Properties>
</file>